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24"/>
  </p:notesMasterIdLst>
  <p:sldIdLst>
    <p:sldId id="296" r:id="rId2"/>
    <p:sldId id="257" r:id="rId3"/>
    <p:sldId id="293" r:id="rId4"/>
    <p:sldId id="298" r:id="rId5"/>
    <p:sldId id="294" r:id="rId6"/>
    <p:sldId id="299" r:id="rId7"/>
    <p:sldId id="262" r:id="rId8"/>
    <p:sldId id="261" r:id="rId9"/>
    <p:sldId id="270" r:id="rId10"/>
    <p:sldId id="300" r:id="rId11"/>
    <p:sldId id="301" r:id="rId12"/>
    <p:sldId id="286" r:id="rId13"/>
    <p:sldId id="302" r:id="rId14"/>
    <p:sldId id="303" r:id="rId15"/>
    <p:sldId id="304" r:id="rId16"/>
    <p:sldId id="305" r:id="rId17"/>
    <p:sldId id="291" r:id="rId18"/>
    <p:sldId id="306" r:id="rId19"/>
    <p:sldId id="307" r:id="rId20"/>
    <p:sldId id="308" r:id="rId21"/>
    <p:sldId id="309" r:id="rId22"/>
    <p:sldId id="297" r:id="rId23"/>
  </p:sldIdLst>
  <p:sldSz cx="9144000" cy="5143500" type="screen16x9"/>
  <p:notesSz cx="6858000" cy="9144000"/>
  <p:embeddedFontLst>
    <p:embeddedFont>
      <p:font typeface="Jua" panose="020B0604020202020204" charset="-127"/>
      <p:regular r:id="rId25"/>
    </p:embeddedFont>
    <p:embeddedFont>
      <p:font typeface="Berlin Sans FB Demi" panose="020E0802020502020306" pitchFamily="34" charset="0"/>
      <p:bold r:id="rId26"/>
    </p:embeddedFont>
    <p:embeddedFont>
      <p:font typeface="Roboto" panose="020B0604020202020204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F061791-95AB-4AFE-913C-4C1AC1A6AC14}">
  <a:tblStyle styleId="{9F061791-95AB-4AFE-913C-4C1AC1A6AC1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36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791958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7" name="Google Shape;1717;g95a9c4bbe7_0_10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8" name="Google Shape;1718;g95a9c4bbe7_0_10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8166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Google Shape;1409;g9669c8b86c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0" name="Google Shape;1410;g9669c8b86c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15348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Google Shape;1409;g9669c8b86c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0" name="Google Shape;1410;g9669c8b86c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4492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3" name="Google Shape;2243;g9669c8b86c_0_7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4" name="Google Shape;2244;g9669c8b86c_0_7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3" name="Google Shape;2243;g9669c8b86c_0_7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4" name="Google Shape;2244;g9669c8b86c_0_7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45767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3" name="Google Shape;2243;g9669c8b86c_0_7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4" name="Google Shape;2244;g9669c8b86c_0_7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78961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3" name="Google Shape;2243;g9669c8b86c_0_7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4" name="Google Shape;2244;g9669c8b86c_0_7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4525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3" name="Google Shape;2243;g9669c8b86c_0_7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4" name="Google Shape;2244;g9669c8b86c_0_7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83834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" name="Google Shape;3000;g9669c8b86c_0_1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1" name="Google Shape;3001;g9669c8b86c_0_10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" name="Google Shape;3000;g9669c8b86c_0_1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1" name="Google Shape;3001;g9669c8b86c_0_10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61470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" name="Google Shape;3000;g9669c8b86c_0_1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1" name="Google Shape;3001;g9669c8b86c_0_10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0679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9669c8b86c_0_26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0" name="Google Shape;960;g9669c8b86c_0_26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" name="Google Shape;3000;g9669c8b86c_0_1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1" name="Google Shape;3001;g9669c8b86c_0_10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33243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" name="Google Shape;3000;g9669c8b86c_0_1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1" name="Google Shape;3001;g9669c8b86c_0_10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06873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9414509433_0_2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5" name="Google Shape;995;g9414509433_0_2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7982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9414509433_0_4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9414509433_0_4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2246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9414509433_0_4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9414509433_0_4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0072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Google Shape;1227;g95a9c4bbe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8" name="Google Shape;1228;g95a9c4bbe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9622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" name="Google Shape;1227;g95a9c4bbe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8" name="Google Shape;1228;g95a9c4bbe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42467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1088;g941f27e7d2_0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9" name="Google Shape;1089;g941f27e7d2_0_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Google Shape;1055;g9669c8b86c_0_8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6" name="Google Shape;1056;g9669c8b86c_0_8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" name="Google Shape;1409;g9669c8b86c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0" name="Google Shape;1410;g9669c8b86c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oogle Shape;96;p3"/>
          <p:cNvGrpSpPr/>
          <p:nvPr/>
        </p:nvGrpSpPr>
        <p:grpSpPr>
          <a:xfrm>
            <a:off x="290725" y="351915"/>
            <a:ext cx="1467343" cy="1274153"/>
            <a:chOff x="424563" y="201981"/>
            <a:chExt cx="1467343" cy="1274153"/>
          </a:xfrm>
        </p:grpSpPr>
        <p:sp>
          <p:nvSpPr>
            <p:cNvPr id="97" name="Google Shape;97;p3"/>
            <p:cNvSpPr/>
            <p:nvPr/>
          </p:nvSpPr>
          <p:spPr>
            <a:xfrm>
              <a:off x="523863" y="301875"/>
              <a:ext cx="1246375" cy="1050375"/>
            </a:xfrm>
            <a:custGeom>
              <a:avLst/>
              <a:gdLst/>
              <a:ahLst/>
              <a:cxnLst/>
              <a:rect l="l" t="t" r="r" b="b"/>
              <a:pathLst>
                <a:path w="49855" h="42015" extrusionOk="0">
                  <a:moveTo>
                    <a:pt x="21089" y="25971"/>
                  </a:moveTo>
                  <a:lnTo>
                    <a:pt x="21089" y="25971"/>
                  </a:lnTo>
                  <a:cubicBezTo>
                    <a:pt x="23205" y="26490"/>
                    <a:pt x="25348" y="27512"/>
                    <a:pt x="26341" y="29335"/>
                  </a:cubicBezTo>
                  <a:cubicBezTo>
                    <a:pt x="27049" y="30613"/>
                    <a:pt x="27049" y="32690"/>
                    <a:pt x="25611" y="33512"/>
                  </a:cubicBezTo>
                  <a:cubicBezTo>
                    <a:pt x="25225" y="33735"/>
                    <a:pt x="24834" y="33832"/>
                    <a:pt x="24452" y="33832"/>
                  </a:cubicBezTo>
                  <a:cubicBezTo>
                    <a:pt x="23068" y="33832"/>
                    <a:pt x="21792" y="32560"/>
                    <a:pt x="21274" y="31344"/>
                  </a:cubicBezTo>
                  <a:cubicBezTo>
                    <a:pt x="20545" y="29638"/>
                    <a:pt x="20595" y="27751"/>
                    <a:pt x="21089" y="25971"/>
                  </a:cubicBezTo>
                  <a:close/>
                  <a:moveTo>
                    <a:pt x="48569" y="0"/>
                  </a:moveTo>
                  <a:cubicBezTo>
                    <a:pt x="48290" y="0"/>
                    <a:pt x="48022" y="142"/>
                    <a:pt x="47865" y="484"/>
                  </a:cubicBezTo>
                  <a:cubicBezTo>
                    <a:pt x="44487" y="7994"/>
                    <a:pt x="36087" y="10367"/>
                    <a:pt x="29445" y="14088"/>
                  </a:cubicBezTo>
                  <a:cubicBezTo>
                    <a:pt x="25584" y="16259"/>
                    <a:pt x="21564" y="19621"/>
                    <a:pt x="19778" y="23808"/>
                  </a:cubicBezTo>
                  <a:lnTo>
                    <a:pt x="19778" y="23808"/>
                  </a:lnTo>
                  <a:cubicBezTo>
                    <a:pt x="18930" y="23705"/>
                    <a:pt x="18078" y="23657"/>
                    <a:pt x="17250" y="23657"/>
                  </a:cubicBezTo>
                  <a:cubicBezTo>
                    <a:pt x="15666" y="23657"/>
                    <a:pt x="14172" y="23832"/>
                    <a:pt x="12965" y="24131"/>
                  </a:cubicBezTo>
                  <a:cubicBezTo>
                    <a:pt x="5228" y="26025"/>
                    <a:pt x="1" y="33238"/>
                    <a:pt x="46" y="41090"/>
                  </a:cubicBezTo>
                  <a:cubicBezTo>
                    <a:pt x="58" y="41706"/>
                    <a:pt x="537" y="42015"/>
                    <a:pt x="1011" y="42015"/>
                  </a:cubicBezTo>
                  <a:cubicBezTo>
                    <a:pt x="1484" y="42015"/>
                    <a:pt x="1952" y="41706"/>
                    <a:pt x="1941" y="41090"/>
                  </a:cubicBezTo>
                  <a:cubicBezTo>
                    <a:pt x="1918" y="35407"/>
                    <a:pt x="4931" y="29929"/>
                    <a:pt x="10021" y="27258"/>
                  </a:cubicBezTo>
                  <a:cubicBezTo>
                    <a:pt x="12235" y="26084"/>
                    <a:pt x="14742" y="25510"/>
                    <a:pt x="17239" y="25510"/>
                  </a:cubicBezTo>
                  <a:cubicBezTo>
                    <a:pt x="17703" y="25510"/>
                    <a:pt x="18165" y="25530"/>
                    <a:pt x="18626" y="25569"/>
                  </a:cubicBezTo>
                  <a:cubicBezTo>
                    <a:pt x="18801" y="25584"/>
                    <a:pt x="18980" y="25602"/>
                    <a:pt x="19163" y="25624"/>
                  </a:cubicBezTo>
                  <a:lnTo>
                    <a:pt x="19163" y="25624"/>
                  </a:lnTo>
                  <a:cubicBezTo>
                    <a:pt x="18795" y="27085"/>
                    <a:pt x="18709" y="28631"/>
                    <a:pt x="18991" y="30248"/>
                  </a:cubicBezTo>
                  <a:cubicBezTo>
                    <a:pt x="19465" y="33021"/>
                    <a:pt x="21452" y="35705"/>
                    <a:pt x="24492" y="35705"/>
                  </a:cubicBezTo>
                  <a:cubicBezTo>
                    <a:pt x="24530" y="35705"/>
                    <a:pt x="24568" y="35704"/>
                    <a:pt x="24606" y="35703"/>
                  </a:cubicBezTo>
                  <a:cubicBezTo>
                    <a:pt x="27391" y="35635"/>
                    <a:pt x="28989" y="32964"/>
                    <a:pt x="28669" y="30385"/>
                  </a:cubicBezTo>
                  <a:cubicBezTo>
                    <a:pt x="28220" y="26867"/>
                    <a:pt x="25218" y="24973"/>
                    <a:pt x="21756" y="24157"/>
                  </a:cubicBezTo>
                  <a:lnTo>
                    <a:pt x="21756" y="24157"/>
                  </a:lnTo>
                  <a:cubicBezTo>
                    <a:pt x="21993" y="23638"/>
                    <a:pt x="22262" y="23140"/>
                    <a:pt x="22552" y="22670"/>
                  </a:cubicBezTo>
                  <a:cubicBezTo>
                    <a:pt x="25679" y="17603"/>
                    <a:pt x="31340" y="15183"/>
                    <a:pt x="36475" y="12673"/>
                  </a:cubicBezTo>
                  <a:cubicBezTo>
                    <a:pt x="41680" y="10116"/>
                    <a:pt x="47021" y="6966"/>
                    <a:pt x="49509" y="1443"/>
                  </a:cubicBezTo>
                  <a:cubicBezTo>
                    <a:pt x="49854" y="689"/>
                    <a:pt x="49184" y="0"/>
                    <a:pt x="485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693275" y="201981"/>
              <a:ext cx="198631" cy="199803"/>
            </a:xfrm>
            <a:custGeom>
              <a:avLst/>
              <a:gdLst/>
              <a:ahLst/>
              <a:cxnLst/>
              <a:rect l="l" t="t" r="r" b="b"/>
              <a:pathLst>
                <a:path w="4237" h="4262" extrusionOk="0">
                  <a:moveTo>
                    <a:pt x="2131" y="1"/>
                  </a:moveTo>
                  <a:cubicBezTo>
                    <a:pt x="953" y="1"/>
                    <a:pt x="1" y="953"/>
                    <a:pt x="1" y="2131"/>
                  </a:cubicBezTo>
                  <a:cubicBezTo>
                    <a:pt x="1" y="3309"/>
                    <a:pt x="953" y="4261"/>
                    <a:pt x="2131" y="4261"/>
                  </a:cubicBezTo>
                  <a:cubicBezTo>
                    <a:pt x="3309" y="4261"/>
                    <a:pt x="4236" y="3309"/>
                    <a:pt x="4236" y="2131"/>
                  </a:cubicBezTo>
                  <a:cubicBezTo>
                    <a:pt x="4236" y="953"/>
                    <a:pt x="3309" y="1"/>
                    <a:pt x="21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424563" y="1276331"/>
              <a:ext cx="198631" cy="199803"/>
            </a:xfrm>
            <a:custGeom>
              <a:avLst/>
              <a:gdLst/>
              <a:ahLst/>
              <a:cxnLst/>
              <a:rect l="l" t="t" r="r" b="b"/>
              <a:pathLst>
                <a:path w="4237" h="4262" extrusionOk="0">
                  <a:moveTo>
                    <a:pt x="2131" y="1"/>
                  </a:moveTo>
                  <a:cubicBezTo>
                    <a:pt x="953" y="1"/>
                    <a:pt x="1" y="953"/>
                    <a:pt x="1" y="2131"/>
                  </a:cubicBezTo>
                  <a:cubicBezTo>
                    <a:pt x="1" y="3309"/>
                    <a:pt x="953" y="4261"/>
                    <a:pt x="2131" y="4261"/>
                  </a:cubicBezTo>
                  <a:cubicBezTo>
                    <a:pt x="3309" y="4261"/>
                    <a:pt x="4236" y="3309"/>
                    <a:pt x="4236" y="2131"/>
                  </a:cubicBezTo>
                  <a:cubicBezTo>
                    <a:pt x="4236" y="953"/>
                    <a:pt x="3309" y="1"/>
                    <a:pt x="21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" name="Google Shape;100;p3"/>
          <p:cNvGrpSpPr/>
          <p:nvPr/>
        </p:nvGrpSpPr>
        <p:grpSpPr>
          <a:xfrm rot="-5641879">
            <a:off x="7421423" y="282469"/>
            <a:ext cx="1358635" cy="1413044"/>
            <a:chOff x="7223535" y="3383638"/>
            <a:chExt cx="1358670" cy="1413080"/>
          </a:xfrm>
        </p:grpSpPr>
        <p:sp>
          <p:nvSpPr>
            <p:cNvPr id="101" name="Google Shape;101;p3"/>
            <p:cNvSpPr/>
            <p:nvPr/>
          </p:nvSpPr>
          <p:spPr>
            <a:xfrm rot="-5196720" flipH="1">
              <a:off x="7268368" y="3553113"/>
              <a:ext cx="1246435" cy="1050425"/>
            </a:xfrm>
            <a:custGeom>
              <a:avLst/>
              <a:gdLst/>
              <a:ahLst/>
              <a:cxnLst/>
              <a:rect l="l" t="t" r="r" b="b"/>
              <a:pathLst>
                <a:path w="49855" h="42015" extrusionOk="0">
                  <a:moveTo>
                    <a:pt x="21089" y="25971"/>
                  </a:moveTo>
                  <a:lnTo>
                    <a:pt x="21089" y="25971"/>
                  </a:lnTo>
                  <a:cubicBezTo>
                    <a:pt x="23205" y="26490"/>
                    <a:pt x="25348" y="27512"/>
                    <a:pt x="26341" y="29335"/>
                  </a:cubicBezTo>
                  <a:cubicBezTo>
                    <a:pt x="27049" y="30613"/>
                    <a:pt x="27049" y="32690"/>
                    <a:pt x="25611" y="33512"/>
                  </a:cubicBezTo>
                  <a:cubicBezTo>
                    <a:pt x="25225" y="33735"/>
                    <a:pt x="24834" y="33832"/>
                    <a:pt x="24452" y="33832"/>
                  </a:cubicBezTo>
                  <a:cubicBezTo>
                    <a:pt x="23068" y="33832"/>
                    <a:pt x="21792" y="32560"/>
                    <a:pt x="21274" y="31344"/>
                  </a:cubicBezTo>
                  <a:cubicBezTo>
                    <a:pt x="20545" y="29638"/>
                    <a:pt x="20595" y="27751"/>
                    <a:pt x="21089" y="25971"/>
                  </a:cubicBezTo>
                  <a:close/>
                  <a:moveTo>
                    <a:pt x="48569" y="0"/>
                  </a:moveTo>
                  <a:cubicBezTo>
                    <a:pt x="48290" y="0"/>
                    <a:pt x="48022" y="142"/>
                    <a:pt x="47865" y="484"/>
                  </a:cubicBezTo>
                  <a:cubicBezTo>
                    <a:pt x="44487" y="7994"/>
                    <a:pt x="36087" y="10367"/>
                    <a:pt x="29445" y="14088"/>
                  </a:cubicBezTo>
                  <a:cubicBezTo>
                    <a:pt x="25584" y="16259"/>
                    <a:pt x="21564" y="19621"/>
                    <a:pt x="19778" y="23808"/>
                  </a:cubicBezTo>
                  <a:lnTo>
                    <a:pt x="19778" y="23808"/>
                  </a:lnTo>
                  <a:cubicBezTo>
                    <a:pt x="18930" y="23705"/>
                    <a:pt x="18078" y="23657"/>
                    <a:pt x="17250" y="23657"/>
                  </a:cubicBezTo>
                  <a:cubicBezTo>
                    <a:pt x="15666" y="23657"/>
                    <a:pt x="14172" y="23832"/>
                    <a:pt x="12965" y="24131"/>
                  </a:cubicBezTo>
                  <a:cubicBezTo>
                    <a:pt x="5228" y="26025"/>
                    <a:pt x="1" y="33238"/>
                    <a:pt x="46" y="41090"/>
                  </a:cubicBezTo>
                  <a:cubicBezTo>
                    <a:pt x="58" y="41706"/>
                    <a:pt x="537" y="42015"/>
                    <a:pt x="1011" y="42015"/>
                  </a:cubicBezTo>
                  <a:cubicBezTo>
                    <a:pt x="1484" y="42015"/>
                    <a:pt x="1952" y="41706"/>
                    <a:pt x="1941" y="41090"/>
                  </a:cubicBezTo>
                  <a:cubicBezTo>
                    <a:pt x="1918" y="35407"/>
                    <a:pt x="4931" y="29929"/>
                    <a:pt x="10021" y="27258"/>
                  </a:cubicBezTo>
                  <a:cubicBezTo>
                    <a:pt x="12235" y="26084"/>
                    <a:pt x="14742" y="25510"/>
                    <a:pt x="17239" y="25510"/>
                  </a:cubicBezTo>
                  <a:cubicBezTo>
                    <a:pt x="17703" y="25510"/>
                    <a:pt x="18165" y="25530"/>
                    <a:pt x="18626" y="25569"/>
                  </a:cubicBezTo>
                  <a:cubicBezTo>
                    <a:pt x="18801" y="25584"/>
                    <a:pt x="18980" y="25602"/>
                    <a:pt x="19163" y="25624"/>
                  </a:cubicBezTo>
                  <a:lnTo>
                    <a:pt x="19163" y="25624"/>
                  </a:lnTo>
                  <a:cubicBezTo>
                    <a:pt x="18795" y="27085"/>
                    <a:pt x="18709" y="28631"/>
                    <a:pt x="18991" y="30248"/>
                  </a:cubicBezTo>
                  <a:cubicBezTo>
                    <a:pt x="19465" y="33021"/>
                    <a:pt x="21452" y="35705"/>
                    <a:pt x="24492" y="35705"/>
                  </a:cubicBezTo>
                  <a:cubicBezTo>
                    <a:pt x="24530" y="35705"/>
                    <a:pt x="24568" y="35704"/>
                    <a:pt x="24606" y="35703"/>
                  </a:cubicBezTo>
                  <a:cubicBezTo>
                    <a:pt x="27391" y="35635"/>
                    <a:pt x="28989" y="32964"/>
                    <a:pt x="28669" y="30385"/>
                  </a:cubicBezTo>
                  <a:cubicBezTo>
                    <a:pt x="28220" y="26867"/>
                    <a:pt x="25218" y="24973"/>
                    <a:pt x="21756" y="24157"/>
                  </a:cubicBezTo>
                  <a:lnTo>
                    <a:pt x="21756" y="24157"/>
                  </a:lnTo>
                  <a:cubicBezTo>
                    <a:pt x="21993" y="23638"/>
                    <a:pt x="22262" y="23140"/>
                    <a:pt x="22552" y="22670"/>
                  </a:cubicBezTo>
                  <a:cubicBezTo>
                    <a:pt x="25679" y="17603"/>
                    <a:pt x="31340" y="15183"/>
                    <a:pt x="36475" y="12673"/>
                  </a:cubicBezTo>
                  <a:cubicBezTo>
                    <a:pt x="41680" y="10116"/>
                    <a:pt x="47021" y="6966"/>
                    <a:pt x="49509" y="1443"/>
                  </a:cubicBezTo>
                  <a:cubicBezTo>
                    <a:pt x="49854" y="689"/>
                    <a:pt x="49184" y="0"/>
                    <a:pt x="485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 rot="-5196764" flipH="1">
              <a:off x="7229815" y="4591765"/>
              <a:ext cx="198639" cy="199811"/>
            </a:xfrm>
            <a:custGeom>
              <a:avLst/>
              <a:gdLst/>
              <a:ahLst/>
              <a:cxnLst/>
              <a:rect l="l" t="t" r="r" b="b"/>
              <a:pathLst>
                <a:path w="4237" h="4262" extrusionOk="0">
                  <a:moveTo>
                    <a:pt x="2131" y="1"/>
                  </a:moveTo>
                  <a:cubicBezTo>
                    <a:pt x="953" y="1"/>
                    <a:pt x="1" y="953"/>
                    <a:pt x="1" y="2131"/>
                  </a:cubicBezTo>
                  <a:cubicBezTo>
                    <a:pt x="1" y="3309"/>
                    <a:pt x="953" y="4261"/>
                    <a:pt x="2131" y="4261"/>
                  </a:cubicBezTo>
                  <a:cubicBezTo>
                    <a:pt x="3309" y="4261"/>
                    <a:pt x="4236" y="3309"/>
                    <a:pt x="4236" y="2131"/>
                  </a:cubicBezTo>
                  <a:cubicBezTo>
                    <a:pt x="4236" y="953"/>
                    <a:pt x="3309" y="1"/>
                    <a:pt x="21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 rot="-5196764" flipH="1">
              <a:off x="8377286" y="3388782"/>
              <a:ext cx="198639" cy="199811"/>
            </a:xfrm>
            <a:custGeom>
              <a:avLst/>
              <a:gdLst/>
              <a:ahLst/>
              <a:cxnLst/>
              <a:rect l="l" t="t" r="r" b="b"/>
              <a:pathLst>
                <a:path w="4237" h="4262" extrusionOk="0">
                  <a:moveTo>
                    <a:pt x="2131" y="1"/>
                  </a:moveTo>
                  <a:cubicBezTo>
                    <a:pt x="953" y="1"/>
                    <a:pt x="1" y="953"/>
                    <a:pt x="1" y="2131"/>
                  </a:cubicBezTo>
                  <a:cubicBezTo>
                    <a:pt x="1" y="3309"/>
                    <a:pt x="953" y="4261"/>
                    <a:pt x="2131" y="4261"/>
                  </a:cubicBezTo>
                  <a:cubicBezTo>
                    <a:pt x="3309" y="4261"/>
                    <a:pt x="4236" y="3309"/>
                    <a:pt x="4236" y="2131"/>
                  </a:cubicBezTo>
                  <a:cubicBezTo>
                    <a:pt x="4236" y="953"/>
                    <a:pt x="3309" y="1"/>
                    <a:pt x="21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2962500" y="2533063"/>
            <a:ext cx="3219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5" name="Google Shape;105;p3"/>
          <p:cNvSpPr txBox="1">
            <a:spLocks noGrp="1"/>
          </p:cNvSpPr>
          <p:nvPr>
            <p:ph type="title" idx="2" hasCustomPrompt="1"/>
          </p:nvPr>
        </p:nvSpPr>
        <p:spPr>
          <a:xfrm>
            <a:off x="3151500" y="1362612"/>
            <a:ext cx="2841000" cy="117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9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6" name="Google Shape;106;p3"/>
          <p:cNvSpPr txBox="1">
            <a:spLocks noGrp="1"/>
          </p:cNvSpPr>
          <p:nvPr>
            <p:ph type="subTitle" idx="1"/>
          </p:nvPr>
        </p:nvSpPr>
        <p:spPr>
          <a:xfrm>
            <a:off x="2610000" y="3382488"/>
            <a:ext cx="3924000" cy="3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Google Shape;335;p13"/>
          <p:cNvGrpSpPr/>
          <p:nvPr/>
        </p:nvGrpSpPr>
        <p:grpSpPr>
          <a:xfrm>
            <a:off x="720000" y="1483024"/>
            <a:ext cx="918301" cy="746602"/>
            <a:chOff x="260850" y="3988099"/>
            <a:chExt cx="918301" cy="746602"/>
          </a:xfrm>
        </p:grpSpPr>
        <p:sp>
          <p:nvSpPr>
            <p:cNvPr id="336" name="Google Shape;336;p13"/>
            <p:cNvSpPr/>
            <p:nvPr/>
          </p:nvSpPr>
          <p:spPr>
            <a:xfrm>
              <a:off x="502271" y="4094616"/>
              <a:ext cx="322199" cy="492313"/>
            </a:xfrm>
            <a:custGeom>
              <a:avLst/>
              <a:gdLst/>
              <a:ahLst/>
              <a:cxnLst/>
              <a:rect l="l" t="t" r="r" b="b"/>
              <a:pathLst>
                <a:path w="7595" h="11605" extrusionOk="0">
                  <a:moveTo>
                    <a:pt x="2155" y="0"/>
                  </a:moveTo>
                  <a:cubicBezTo>
                    <a:pt x="2406" y="2507"/>
                    <a:pt x="2506" y="5940"/>
                    <a:pt x="0" y="6943"/>
                  </a:cubicBezTo>
                  <a:cubicBezTo>
                    <a:pt x="2757" y="6943"/>
                    <a:pt x="4336" y="9123"/>
                    <a:pt x="5589" y="11604"/>
                  </a:cubicBezTo>
                  <a:cubicBezTo>
                    <a:pt x="5589" y="9123"/>
                    <a:pt x="5338" y="6617"/>
                    <a:pt x="7594" y="5113"/>
                  </a:cubicBezTo>
                  <a:lnTo>
                    <a:pt x="7594" y="5113"/>
                  </a:lnTo>
                  <a:cubicBezTo>
                    <a:pt x="7536" y="5115"/>
                    <a:pt x="7479" y="5116"/>
                    <a:pt x="7423" y="5116"/>
                  </a:cubicBezTo>
                  <a:cubicBezTo>
                    <a:pt x="4895" y="5116"/>
                    <a:pt x="3381" y="2942"/>
                    <a:pt x="21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3"/>
            <p:cNvSpPr/>
            <p:nvPr/>
          </p:nvSpPr>
          <p:spPr>
            <a:xfrm>
              <a:off x="910832" y="3988099"/>
              <a:ext cx="198537" cy="133122"/>
            </a:xfrm>
            <a:custGeom>
              <a:avLst/>
              <a:gdLst/>
              <a:ahLst/>
              <a:cxnLst/>
              <a:rect l="l" t="t" r="r" b="b"/>
              <a:pathLst>
                <a:path w="4680" h="3138" extrusionOk="0">
                  <a:moveTo>
                    <a:pt x="2235" y="0"/>
                  </a:moveTo>
                  <a:cubicBezTo>
                    <a:pt x="256" y="0"/>
                    <a:pt x="1" y="3138"/>
                    <a:pt x="2524" y="3138"/>
                  </a:cubicBezTo>
                  <a:cubicBezTo>
                    <a:pt x="4429" y="3138"/>
                    <a:pt x="4680" y="80"/>
                    <a:pt x="2374" y="5"/>
                  </a:cubicBezTo>
                  <a:cubicBezTo>
                    <a:pt x="2327" y="2"/>
                    <a:pt x="2281" y="0"/>
                    <a:pt x="22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3"/>
            <p:cNvSpPr/>
            <p:nvPr/>
          </p:nvSpPr>
          <p:spPr>
            <a:xfrm>
              <a:off x="260850" y="4634499"/>
              <a:ext cx="148945" cy="100202"/>
            </a:xfrm>
            <a:custGeom>
              <a:avLst/>
              <a:gdLst/>
              <a:ahLst/>
              <a:cxnLst/>
              <a:rect l="l" t="t" r="r" b="b"/>
              <a:pathLst>
                <a:path w="3511" h="2362" extrusionOk="0">
                  <a:moveTo>
                    <a:pt x="1689" y="1"/>
                  </a:moveTo>
                  <a:cubicBezTo>
                    <a:pt x="191" y="1"/>
                    <a:pt x="0" y="2337"/>
                    <a:pt x="1907" y="2361"/>
                  </a:cubicBezTo>
                  <a:cubicBezTo>
                    <a:pt x="3335" y="2361"/>
                    <a:pt x="3511" y="55"/>
                    <a:pt x="1806" y="5"/>
                  </a:cubicBezTo>
                  <a:cubicBezTo>
                    <a:pt x="1766" y="2"/>
                    <a:pt x="1727" y="1"/>
                    <a:pt x="168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3"/>
            <p:cNvSpPr/>
            <p:nvPr/>
          </p:nvSpPr>
          <p:spPr>
            <a:xfrm>
              <a:off x="1064865" y="4582492"/>
              <a:ext cx="114286" cy="76700"/>
            </a:xfrm>
            <a:custGeom>
              <a:avLst/>
              <a:gdLst/>
              <a:ahLst/>
              <a:cxnLst/>
              <a:rect l="l" t="t" r="r" b="b"/>
              <a:pathLst>
                <a:path w="2694" h="1808" extrusionOk="0">
                  <a:moveTo>
                    <a:pt x="1304" y="1"/>
                  </a:moveTo>
                  <a:cubicBezTo>
                    <a:pt x="140" y="1"/>
                    <a:pt x="0" y="1808"/>
                    <a:pt x="1450" y="1808"/>
                  </a:cubicBezTo>
                  <a:cubicBezTo>
                    <a:pt x="1458" y="1808"/>
                    <a:pt x="1465" y="1808"/>
                    <a:pt x="1473" y="1808"/>
                  </a:cubicBezTo>
                  <a:cubicBezTo>
                    <a:pt x="2555" y="1808"/>
                    <a:pt x="2694" y="53"/>
                    <a:pt x="1375" y="3"/>
                  </a:cubicBezTo>
                  <a:cubicBezTo>
                    <a:pt x="1351" y="2"/>
                    <a:pt x="1327" y="1"/>
                    <a:pt x="1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0" name="Google Shape;340;p13"/>
          <p:cNvGrpSpPr/>
          <p:nvPr/>
        </p:nvGrpSpPr>
        <p:grpSpPr>
          <a:xfrm rot="10800000" flipH="1">
            <a:off x="7505700" y="1483024"/>
            <a:ext cx="918301" cy="746602"/>
            <a:chOff x="260850" y="3988099"/>
            <a:chExt cx="918301" cy="746602"/>
          </a:xfrm>
        </p:grpSpPr>
        <p:sp>
          <p:nvSpPr>
            <p:cNvPr id="341" name="Google Shape;341;p13"/>
            <p:cNvSpPr/>
            <p:nvPr/>
          </p:nvSpPr>
          <p:spPr>
            <a:xfrm>
              <a:off x="502271" y="4094616"/>
              <a:ext cx="322199" cy="492313"/>
            </a:xfrm>
            <a:custGeom>
              <a:avLst/>
              <a:gdLst/>
              <a:ahLst/>
              <a:cxnLst/>
              <a:rect l="l" t="t" r="r" b="b"/>
              <a:pathLst>
                <a:path w="7595" h="11605" extrusionOk="0">
                  <a:moveTo>
                    <a:pt x="2155" y="0"/>
                  </a:moveTo>
                  <a:cubicBezTo>
                    <a:pt x="2406" y="2507"/>
                    <a:pt x="2506" y="5940"/>
                    <a:pt x="0" y="6943"/>
                  </a:cubicBezTo>
                  <a:cubicBezTo>
                    <a:pt x="2757" y="6943"/>
                    <a:pt x="4336" y="9123"/>
                    <a:pt x="5589" y="11604"/>
                  </a:cubicBezTo>
                  <a:cubicBezTo>
                    <a:pt x="5589" y="9123"/>
                    <a:pt x="5338" y="6617"/>
                    <a:pt x="7594" y="5113"/>
                  </a:cubicBezTo>
                  <a:lnTo>
                    <a:pt x="7594" y="5113"/>
                  </a:lnTo>
                  <a:cubicBezTo>
                    <a:pt x="7536" y="5115"/>
                    <a:pt x="7479" y="5116"/>
                    <a:pt x="7423" y="5116"/>
                  </a:cubicBezTo>
                  <a:cubicBezTo>
                    <a:pt x="4895" y="5116"/>
                    <a:pt x="3381" y="2942"/>
                    <a:pt x="21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910832" y="3988099"/>
              <a:ext cx="198537" cy="133122"/>
            </a:xfrm>
            <a:custGeom>
              <a:avLst/>
              <a:gdLst/>
              <a:ahLst/>
              <a:cxnLst/>
              <a:rect l="l" t="t" r="r" b="b"/>
              <a:pathLst>
                <a:path w="4680" h="3138" extrusionOk="0">
                  <a:moveTo>
                    <a:pt x="2235" y="0"/>
                  </a:moveTo>
                  <a:cubicBezTo>
                    <a:pt x="256" y="0"/>
                    <a:pt x="1" y="3138"/>
                    <a:pt x="2524" y="3138"/>
                  </a:cubicBezTo>
                  <a:cubicBezTo>
                    <a:pt x="4429" y="3138"/>
                    <a:pt x="4680" y="80"/>
                    <a:pt x="2374" y="5"/>
                  </a:cubicBezTo>
                  <a:cubicBezTo>
                    <a:pt x="2327" y="2"/>
                    <a:pt x="2281" y="0"/>
                    <a:pt x="22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260850" y="4634499"/>
              <a:ext cx="148945" cy="100202"/>
            </a:xfrm>
            <a:custGeom>
              <a:avLst/>
              <a:gdLst/>
              <a:ahLst/>
              <a:cxnLst/>
              <a:rect l="l" t="t" r="r" b="b"/>
              <a:pathLst>
                <a:path w="3511" h="2362" extrusionOk="0">
                  <a:moveTo>
                    <a:pt x="1689" y="1"/>
                  </a:moveTo>
                  <a:cubicBezTo>
                    <a:pt x="191" y="1"/>
                    <a:pt x="0" y="2337"/>
                    <a:pt x="1907" y="2361"/>
                  </a:cubicBezTo>
                  <a:cubicBezTo>
                    <a:pt x="3335" y="2361"/>
                    <a:pt x="3511" y="55"/>
                    <a:pt x="1806" y="5"/>
                  </a:cubicBezTo>
                  <a:cubicBezTo>
                    <a:pt x="1766" y="2"/>
                    <a:pt x="1727" y="1"/>
                    <a:pt x="168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1064865" y="4582492"/>
              <a:ext cx="114286" cy="76700"/>
            </a:xfrm>
            <a:custGeom>
              <a:avLst/>
              <a:gdLst/>
              <a:ahLst/>
              <a:cxnLst/>
              <a:rect l="l" t="t" r="r" b="b"/>
              <a:pathLst>
                <a:path w="2694" h="1808" extrusionOk="0">
                  <a:moveTo>
                    <a:pt x="1304" y="1"/>
                  </a:moveTo>
                  <a:cubicBezTo>
                    <a:pt x="140" y="1"/>
                    <a:pt x="0" y="1808"/>
                    <a:pt x="1450" y="1808"/>
                  </a:cubicBezTo>
                  <a:cubicBezTo>
                    <a:pt x="1458" y="1808"/>
                    <a:pt x="1465" y="1808"/>
                    <a:pt x="1473" y="1808"/>
                  </a:cubicBezTo>
                  <a:cubicBezTo>
                    <a:pt x="2555" y="1808"/>
                    <a:pt x="2694" y="53"/>
                    <a:pt x="1375" y="3"/>
                  </a:cubicBezTo>
                  <a:cubicBezTo>
                    <a:pt x="1351" y="2"/>
                    <a:pt x="1327" y="1"/>
                    <a:pt x="1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5" name="Google Shape;345;p13"/>
          <p:cNvSpPr/>
          <p:nvPr/>
        </p:nvSpPr>
        <p:spPr>
          <a:xfrm>
            <a:off x="-95252" y="3660048"/>
            <a:ext cx="1504976" cy="1695353"/>
          </a:xfrm>
          <a:custGeom>
            <a:avLst/>
            <a:gdLst/>
            <a:ahLst/>
            <a:cxnLst/>
            <a:rect l="l" t="t" r="r" b="b"/>
            <a:pathLst>
              <a:path w="16755" h="18875" extrusionOk="0">
                <a:moveTo>
                  <a:pt x="1111" y="0"/>
                </a:moveTo>
                <a:cubicBezTo>
                  <a:pt x="860" y="0"/>
                  <a:pt x="587" y="254"/>
                  <a:pt x="708" y="558"/>
                </a:cubicBezTo>
                <a:cubicBezTo>
                  <a:pt x="1119" y="1562"/>
                  <a:pt x="1576" y="2521"/>
                  <a:pt x="2055" y="3480"/>
                </a:cubicBezTo>
                <a:cubicBezTo>
                  <a:pt x="1918" y="3640"/>
                  <a:pt x="1918" y="3868"/>
                  <a:pt x="2032" y="4028"/>
                </a:cubicBezTo>
                <a:cubicBezTo>
                  <a:pt x="1302" y="5260"/>
                  <a:pt x="777" y="6584"/>
                  <a:pt x="548" y="7999"/>
                </a:cubicBezTo>
                <a:cubicBezTo>
                  <a:pt x="412" y="8775"/>
                  <a:pt x="1" y="10624"/>
                  <a:pt x="959" y="11058"/>
                </a:cubicBezTo>
                <a:cubicBezTo>
                  <a:pt x="1107" y="11126"/>
                  <a:pt x="1239" y="11156"/>
                  <a:pt x="1358" y="11156"/>
                </a:cubicBezTo>
                <a:cubicBezTo>
                  <a:pt x="2152" y="11156"/>
                  <a:pt x="2321" y="9782"/>
                  <a:pt x="2420" y="9186"/>
                </a:cubicBezTo>
                <a:cubicBezTo>
                  <a:pt x="2648" y="7771"/>
                  <a:pt x="2808" y="6379"/>
                  <a:pt x="2900" y="4963"/>
                </a:cubicBezTo>
                <a:cubicBezTo>
                  <a:pt x="3356" y="5739"/>
                  <a:pt x="3835" y="6493"/>
                  <a:pt x="4360" y="7223"/>
                </a:cubicBezTo>
                <a:lnTo>
                  <a:pt x="4338" y="7269"/>
                </a:lnTo>
                <a:cubicBezTo>
                  <a:pt x="3813" y="8730"/>
                  <a:pt x="3470" y="10259"/>
                  <a:pt x="3402" y="11811"/>
                </a:cubicBezTo>
                <a:cubicBezTo>
                  <a:pt x="3356" y="12541"/>
                  <a:pt x="3105" y="14230"/>
                  <a:pt x="4086" y="14504"/>
                </a:cubicBezTo>
                <a:cubicBezTo>
                  <a:pt x="4198" y="14539"/>
                  <a:pt x="4298" y="14554"/>
                  <a:pt x="4388" y="14554"/>
                </a:cubicBezTo>
                <a:cubicBezTo>
                  <a:pt x="5265" y="14554"/>
                  <a:pt x="5228" y="13075"/>
                  <a:pt x="5228" y="12496"/>
                </a:cubicBezTo>
                <a:cubicBezTo>
                  <a:pt x="5228" y="11126"/>
                  <a:pt x="5228" y="9734"/>
                  <a:pt x="5228" y="8364"/>
                </a:cubicBezTo>
                <a:cubicBezTo>
                  <a:pt x="5616" y="8889"/>
                  <a:pt x="6049" y="9392"/>
                  <a:pt x="6483" y="9894"/>
                </a:cubicBezTo>
                <a:cubicBezTo>
                  <a:pt x="6346" y="11218"/>
                  <a:pt x="6323" y="12541"/>
                  <a:pt x="6415" y="13888"/>
                </a:cubicBezTo>
                <a:cubicBezTo>
                  <a:pt x="6460" y="14550"/>
                  <a:pt x="6392" y="15965"/>
                  <a:pt x="7305" y="16102"/>
                </a:cubicBezTo>
                <a:cubicBezTo>
                  <a:pt x="7343" y="16107"/>
                  <a:pt x="7379" y="16109"/>
                  <a:pt x="7414" y="16109"/>
                </a:cubicBezTo>
                <a:cubicBezTo>
                  <a:pt x="8688" y="16109"/>
                  <a:pt x="8116" y="12929"/>
                  <a:pt x="7738" y="11240"/>
                </a:cubicBezTo>
                <a:lnTo>
                  <a:pt x="7738" y="11240"/>
                </a:lnTo>
                <a:cubicBezTo>
                  <a:pt x="8012" y="11514"/>
                  <a:pt x="8263" y="11765"/>
                  <a:pt x="8537" y="12016"/>
                </a:cubicBezTo>
                <a:cubicBezTo>
                  <a:pt x="8537" y="12085"/>
                  <a:pt x="8560" y="12153"/>
                  <a:pt x="8606" y="12222"/>
                </a:cubicBezTo>
                <a:cubicBezTo>
                  <a:pt x="8674" y="12290"/>
                  <a:pt x="8720" y="12359"/>
                  <a:pt x="8766" y="12450"/>
                </a:cubicBezTo>
                <a:cubicBezTo>
                  <a:pt x="9154" y="14071"/>
                  <a:pt x="9519" y="15737"/>
                  <a:pt x="9930" y="17358"/>
                </a:cubicBezTo>
                <a:cubicBezTo>
                  <a:pt x="10093" y="17993"/>
                  <a:pt x="10604" y="18875"/>
                  <a:pt x="11300" y="18875"/>
                </a:cubicBezTo>
                <a:cubicBezTo>
                  <a:pt x="11478" y="18875"/>
                  <a:pt x="11669" y="18817"/>
                  <a:pt x="11870" y="18681"/>
                </a:cubicBezTo>
                <a:cubicBezTo>
                  <a:pt x="12851" y="17997"/>
                  <a:pt x="11893" y="16376"/>
                  <a:pt x="11527" y="15600"/>
                </a:cubicBezTo>
                <a:cubicBezTo>
                  <a:pt x="11254" y="14984"/>
                  <a:pt x="10911" y="14390"/>
                  <a:pt x="10569" y="13797"/>
                </a:cubicBezTo>
                <a:lnTo>
                  <a:pt x="10569" y="13797"/>
                </a:lnTo>
                <a:cubicBezTo>
                  <a:pt x="11505" y="14550"/>
                  <a:pt x="12486" y="15258"/>
                  <a:pt x="13513" y="15897"/>
                </a:cubicBezTo>
                <a:cubicBezTo>
                  <a:pt x="13587" y="15943"/>
                  <a:pt x="13661" y="15964"/>
                  <a:pt x="13731" y="15964"/>
                </a:cubicBezTo>
                <a:cubicBezTo>
                  <a:pt x="14070" y="15964"/>
                  <a:pt x="14311" y="15485"/>
                  <a:pt x="13970" y="15258"/>
                </a:cubicBezTo>
                <a:cubicBezTo>
                  <a:pt x="13011" y="14641"/>
                  <a:pt x="12075" y="14002"/>
                  <a:pt x="11185" y="13295"/>
                </a:cubicBezTo>
                <a:lnTo>
                  <a:pt x="11185" y="13295"/>
                </a:lnTo>
                <a:cubicBezTo>
                  <a:pt x="12212" y="13523"/>
                  <a:pt x="13239" y="13637"/>
                  <a:pt x="14289" y="13637"/>
                </a:cubicBezTo>
                <a:cubicBezTo>
                  <a:pt x="14395" y="13637"/>
                  <a:pt x="14518" y="13639"/>
                  <a:pt x="14652" y="13639"/>
                </a:cubicBezTo>
                <a:cubicBezTo>
                  <a:pt x="15472" y="13639"/>
                  <a:pt x="16689" y="13571"/>
                  <a:pt x="16709" y="12610"/>
                </a:cubicBezTo>
                <a:cubicBezTo>
                  <a:pt x="16754" y="11263"/>
                  <a:pt x="14563" y="11354"/>
                  <a:pt x="13719" y="11332"/>
                </a:cubicBezTo>
                <a:cubicBezTo>
                  <a:pt x="12326" y="11332"/>
                  <a:pt x="10934" y="11514"/>
                  <a:pt x="9587" y="11925"/>
                </a:cubicBezTo>
                <a:cubicBezTo>
                  <a:pt x="9154" y="11537"/>
                  <a:pt x="8743" y="11149"/>
                  <a:pt x="8355" y="10738"/>
                </a:cubicBezTo>
                <a:cubicBezTo>
                  <a:pt x="9268" y="10647"/>
                  <a:pt x="10226" y="10578"/>
                  <a:pt x="11094" y="10373"/>
                </a:cubicBezTo>
                <a:cubicBezTo>
                  <a:pt x="11756" y="10213"/>
                  <a:pt x="12418" y="9643"/>
                  <a:pt x="12144" y="8889"/>
                </a:cubicBezTo>
                <a:cubicBezTo>
                  <a:pt x="11981" y="8418"/>
                  <a:pt x="11518" y="8236"/>
                  <a:pt x="11059" y="8236"/>
                </a:cubicBezTo>
                <a:cubicBezTo>
                  <a:pt x="10873" y="8236"/>
                  <a:pt x="10688" y="8266"/>
                  <a:pt x="10523" y="8319"/>
                </a:cubicBezTo>
                <a:cubicBezTo>
                  <a:pt x="9428" y="8661"/>
                  <a:pt x="8378" y="9186"/>
                  <a:pt x="7328" y="9643"/>
                </a:cubicBezTo>
                <a:cubicBezTo>
                  <a:pt x="6780" y="9072"/>
                  <a:pt x="6278" y="8456"/>
                  <a:pt x="5798" y="7839"/>
                </a:cubicBezTo>
                <a:lnTo>
                  <a:pt x="5798" y="7839"/>
                </a:lnTo>
                <a:cubicBezTo>
                  <a:pt x="5930" y="7845"/>
                  <a:pt x="6061" y="7848"/>
                  <a:pt x="6192" y="7848"/>
                </a:cubicBezTo>
                <a:cubicBezTo>
                  <a:pt x="7110" y="7848"/>
                  <a:pt x="8024" y="7708"/>
                  <a:pt x="8903" y="7429"/>
                </a:cubicBezTo>
                <a:cubicBezTo>
                  <a:pt x="9473" y="7223"/>
                  <a:pt x="11185" y="6767"/>
                  <a:pt x="10706" y="5808"/>
                </a:cubicBezTo>
                <a:cubicBezTo>
                  <a:pt x="10537" y="5470"/>
                  <a:pt x="10156" y="5360"/>
                  <a:pt x="9721" y="5360"/>
                </a:cubicBezTo>
                <a:cubicBezTo>
                  <a:pt x="9099" y="5360"/>
                  <a:pt x="8366" y="5586"/>
                  <a:pt x="7990" y="5694"/>
                </a:cubicBezTo>
                <a:cubicBezTo>
                  <a:pt x="7008" y="5991"/>
                  <a:pt x="6095" y="6447"/>
                  <a:pt x="5273" y="7018"/>
                </a:cubicBezTo>
                <a:lnTo>
                  <a:pt x="5182" y="7018"/>
                </a:lnTo>
                <a:cubicBezTo>
                  <a:pt x="4634" y="6264"/>
                  <a:pt x="4132" y="5488"/>
                  <a:pt x="3653" y="4690"/>
                </a:cubicBezTo>
                <a:cubicBezTo>
                  <a:pt x="4566" y="4690"/>
                  <a:pt x="5479" y="4575"/>
                  <a:pt x="6369" y="4347"/>
                </a:cubicBezTo>
                <a:cubicBezTo>
                  <a:pt x="7099" y="4142"/>
                  <a:pt x="8218" y="3799"/>
                  <a:pt x="8058" y="2841"/>
                </a:cubicBezTo>
                <a:cubicBezTo>
                  <a:pt x="7967" y="2232"/>
                  <a:pt x="7490" y="2049"/>
                  <a:pt x="6979" y="2049"/>
                </a:cubicBezTo>
                <a:cubicBezTo>
                  <a:pt x="6724" y="2049"/>
                  <a:pt x="6460" y="2095"/>
                  <a:pt x="6232" y="2156"/>
                </a:cubicBezTo>
                <a:cubicBezTo>
                  <a:pt x="5091" y="2453"/>
                  <a:pt x="3949" y="2841"/>
                  <a:pt x="2808" y="3183"/>
                </a:cubicBezTo>
                <a:cubicBezTo>
                  <a:pt x="2283" y="2224"/>
                  <a:pt x="1827" y="1243"/>
                  <a:pt x="1416" y="216"/>
                </a:cubicBezTo>
                <a:cubicBezTo>
                  <a:pt x="1355" y="64"/>
                  <a:pt x="1236" y="0"/>
                  <a:pt x="11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13"/>
          <p:cNvSpPr/>
          <p:nvPr/>
        </p:nvSpPr>
        <p:spPr>
          <a:xfrm rot="10243476">
            <a:off x="7858133" y="-250571"/>
            <a:ext cx="1504966" cy="1695342"/>
          </a:xfrm>
          <a:custGeom>
            <a:avLst/>
            <a:gdLst/>
            <a:ahLst/>
            <a:cxnLst/>
            <a:rect l="l" t="t" r="r" b="b"/>
            <a:pathLst>
              <a:path w="16755" h="18875" extrusionOk="0">
                <a:moveTo>
                  <a:pt x="1111" y="0"/>
                </a:moveTo>
                <a:cubicBezTo>
                  <a:pt x="860" y="0"/>
                  <a:pt x="587" y="254"/>
                  <a:pt x="708" y="558"/>
                </a:cubicBezTo>
                <a:cubicBezTo>
                  <a:pt x="1119" y="1562"/>
                  <a:pt x="1576" y="2521"/>
                  <a:pt x="2055" y="3480"/>
                </a:cubicBezTo>
                <a:cubicBezTo>
                  <a:pt x="1918" y="3640"/>
                  <a:pt x="1918" y="3868"/>
                  <a:pt x="2032" y="4028"/>
                </a:cubicBezTo>
                <a:cubicBezTo>
                  <a:pt x="1302" y="5260"/>
                  <a:pt x="777" y="6584"/>
                  <a:pt x="548" y="7999"/>
                </a:cubicBezTo>
                <a:cubicBezTo>
                  <a:pt x="412" y="8775"/>
                  <a:pt x="1" y="10624"/>
                  <a:pt x="959" y="11058"/>
                </a:cubicBezTo>
                <a:cubicBezTo>
                  <a:pt x="1107" y="11126"/>
                  <a:pt x="1239" y="11156"/>
                  <a:pt x="1358" y="11156"/>
                </a:cubicBezTo>
                <a:cubicBezTo>
                  <a:pt x="2152" y="11156"/>
                  <a:pt x="2321" y="9782"/>
                  <a:pt x="2420" y="9186"/>
                </a:cubicBezTo>
                <a:cubicBezTo>
                  <a:pt x="2648" y="7771"/>
                  <a:pt x="2808" y="6379"/>
                  <a:pt x="2900" y="4963"/>
                </a:cubicBezTo>
                <a:cubicBezTo>
                  <a:pt x="3356" y="5739"/>
                  <a:pt x="3835" y="6493"/>
                  <a:pt x="4360" y="7223"/>
                </a:cubicBezTo>
                <a:lnTo>
                  <a:pt x="4338" y="7269"/>
                </a:lnTo>
                <a:cubicBezTo>
                  <a:pt x="3813" y="8730"/>
                  <a:pt x="3470" y="10259"/>
                  <a:pt x="3402" y="11811"/>
                </a:cubicBezTo>
                <a:cubicBezTo>
                  <a:pt x="3356" y="12541"/>
                  <a:pt x="3105" y="14230"/>
                  <a:pt x="4086" y="14504"/>
                </a:cubicBezTo>
                <a:cubicBezTo>
                  <a:pt x="4198" y="14539"/>
                  <a:pt x="4298" y="14554"/>
                  <a:pt x="4388" y="14554"/>
                </a:cubicBezTo>
                <a:cubicBezTo>
                  <a:pt x="5265" y="14554"/>
                  <a:pt x="5228" y="13075"/>
                  <a:pt x="5228" y="12496"/>
                </a:cubicBezTo>
                <a:cubicBezTo>
                  <a:pt x="5228" y="11126"/>
                  <a:pt x="5228" y="9734"/>
                  <a:pt x="5228" y="8364"/>
                </a:cubicBezTo>
                <a:cubicBezTo>
                  <a:pt x="5616" y="8889"/>
                  <a:pt x="6049" y="9392"/>
                  <a:pt x="6483" y="9894"/>
                </a:cubicBezTo>
                <a:cubicBezTo>
                  <a:pt x="6346" y="11218"/>
                  <a:pt x="6323" y="12541"/>
                  <a:pt x="6415" y="13888"/>
                </a:cubicBezTo>
                <a:cubicBezTo>
                  <a:pt x="6460" y="14550"/>
                  <a:pt x="6392" y="15965"/>
                  <a:pt x="7305" y="16102"/>
                </a:cubicBezTo>
                <a:cubicBezTo>
                  <a:pt x="7343" y="16107"/>
                  <a:pt x="7379" y="16109"/>
                  <a:pt x="7414" y="16109"/>
                </a:cubicBezTo>
                <a:cubicBezTo>
                  <a:pt x="8688" y="16109"/>
                  <a:pt x="8116" y="12929"/>
                  <a:pt x="7738" y="11240"/>
                </a:cubicBezTo>
                <a:lnTo>
                  <a:pt x="7738" y="11240"/>
                </a:lnTo>
                <a:cubicBezTo>
                  <a:pt x="8012" y="11514"/>
                  <a:pt x="8263" y="11765"/>
                  <a:pt x="8537" y="12016"/>
                </a:cubicBezTo>
                <a:cubicBezTo>
                  <a:pt x="8537" y="12085"/>
                  <a:pt x="8560" y="12153"/>
                  <a:pt x="8606" y="12222"/>
                </a:cubicBezTo>
                <a:cubicBezTo>
                  <a:pt x="8674" y="12290"/>
                  <a:pt x="8720" y="12359"/>
                  <a:pt x="8766" y="12450"/>
                </a:cubicBezTo>
                <a:cubicBezTo>
                  <a:pt x="9154" y="14071"/>
                  <a:pt x="9519" y="15737"/>
                  <a:pt x="9930" y="17358"/>
                </a:cubicBezTo>
                <a:cubicBezTo>
                  <a:pt x="10093" y="17993"/>
                  <a:pt x="10604" y="18875"/>
                  <a:pt x="11300" y="18875"/>
                </a:cubicBezTo>
                <a:cubicBezTo>
                  <a:pt x="11478" y="18875"/>
                  <a:pt x="11669" y="18817"/>
                  <a:pt x="11870" y="18681"/>
                </a:cubicBezTo>
                <a:cubicBezTo>
                  <a:pt x="12851" y="17997"/>
                  <a:pt x="11893" y="16376"/>
                  <a:pt x="11527" y="15600"/>
                </a:cubicBezTo>
                <a:cubicBezTo>
                  <a:pt x="11254" y="14984"/>
                  <a:pt x="10911" y="14390"/>
                  <a:pt x="10569" y="13797"/>
                </a:cubicBezTo>
                <a:lnTo>
                  <a:pt x="10569" y="13797"/>
                </a:lnTo>
                <a:cubicBezTo>
                  <a:pt x="11505" y="14550"/>
                  <a:pt x="12486" y="15258"/>
                  <a:pt x="13513" y="15897"/>
                </a:cubicBezTo>
                <a:cubicBezTo>
                  <a:pt x="13587" y="15943"/>
                  <a:pt x="13661" y="15964"/>
                  <a:pt x="13731" y="15964"/>
                </a:cubicBezTo>
                <a:cubicBezTo>
                  <a:pt x="14070" y="15964"/>
                  <a:pt x="14311" y="15485"/>
                  <a:pt x="13970" y="15258"/>
                </a:cubicBezTo>
                <a:cubicBezTo>
                  <a:pt x="13011" y="14641"/>
                  <a:pt x="12075" y="14002"/>
                  <a:pt x="11185" y="13295"/>
                </a:cubicBezTo>
                <a:lnTo>
                  <a:pt x="11185" y="13295"/>
                </a:lnTo>
                <a:cubicBezTo>
                  <a:pt x="12212" y="13523"/>
                  <a:pt x="13239" y="13637"/>
                  <a:pt x="14289" y="13637"/>
                </a:cubicBezTo>
                <a:cubicBezTo>
                  <a:pt x="14395" y="13637"/>
                  <a:pt x="14518" y="13639"/>
                  <a:pt x="14652" y="13639"/>
                </a:cubicBezTo>
                <a:cubicBezTo>
                  <a:pt x="15472" y="13639"/>
                  <a:pt x="16689" y="13571"/>
                  <a:pt x="16709" y="12610"/>
                </a:cubicBezTo>
                <a:cubicBezTo>
                  <a:pt x="16754" y="11263"/>
                  <a:pt x="14563" y="11354"/>
                  <a:pt x="13719" y="11332"/>
                </a:cubicBezTo>
                <a:cubicBezTo>
                  <a:pt x="12326" y="11332"/>
                  <a:pt x="10934" y="11514"/>
                  <a:pt x="9587" y="11925"/>
                </a:cubicBezTo>
                <a:cubicBezTo>
                  <a:pt x="9154" y="11537"/>
                  <a:pt x="8743" y="11149"/>
                  <a:pt x="8355" y="10738"/>
                </a:cubicBezTo>
                <a:cubicBezTo>
                  <a:pt x="9268" y="10647"/>
                  <a:pt x="10226" y="10578"/>
                  <a:pt x="11094" y="10373"/>
                </a:cubicBezTo>
                <a:cubicBezTo>
                  <a:pt x="11756" y="10213"/>
                  <a:pt x="12418" y="9643"/>
                  <a:pt x="12144" y="8889"/>
                </a:cubicBezTo>
                <a:cubicBezTo>
                  <a:pt x="11981" y="8418"/>
                  <a:pt x="11518" y="8236"/>
                  <a:pt x="11059" y="8236"/>
                </a:cubicBezTo>
                <a:cubicBezTo>
                  <a:pt x="10873" y="8236"/>
                  <a:pt x="10688" y="8266"/>
                  <a:pt x="10523" y="8319"/>
                </a:cubicBezTo>
                <a:cubicBezTo>
                  <a:pt x="9428" y="8661"/>
                  <a:pt x="8378" y="9186"/>
                  <a:pt x="7328" y="9643"/>
                </a:cubicBezTo>
                <a:cubicBezTo>
                  <a:pt x="6780" y="9072"/>
                  <a:pt x="6278" y="8456"/>
                  <a:pt x="5798" y="7839"/>
                </a:cubicBezTo>
                <a:lnTo>
                  <a:pt x="5798" y="7839"/>
                </a:lnTo>
                <a:cubicBezTo>
                  <a:pt x="5930" y="7845"/>
                  <a:pt x="6061" y="7848"/>
                  <a:pt x="6192" y="7848"/>
                </a:cubicBezTo>
                <a:cubicBezTo>
                  <a:pt x="7110" y="7848"/>
                  <a:pt x="8024" y="7708"/>
                  <a:pt x="8903" y="7429"/>
                </a:cubicBezTo>
                <a:cubicBezTo>
                  <a:pt x="9473" y="7223"/>
                  <a:pt x="11185" y="6767"/>
                  <a:pt x="10706" y="5808"/>
                </a:cubicBezTo>
                <a:cubicBezTo>
                  <a:pt x="10537" y="5470"/>
                  <a:pt x="10156" y="5360"/>
                  <a:pt x="9721" y="5360"/>
                </a:cubicBezTo>
                <a:cubicBezTo>
                  <a:pt x="9099" y="5360"/>
                  <a:pt x="8366" y="5586"/>
                  <a:pt x="7990" y="5694"/>
                </a:cubicBezTo>
                <a:cubicBezTo>
                  <a:pt x="7008" y="5991"/>
                  <a:pt x="6095" y="6447"/>
                  <a:pt x="5273" y="7018"/>
                </a:cubicBezTo>
                <a:lnTo>
                  <a:pt x="5182" y="7018"/>
                </a:lnTo>
                <a:cubicBezTo>
                  <a:pt x="4634" y="6264"/>
                  <a:pt x="4132" y="5488"/>
                  <a:pt x="3653" y="4690"/>
                </a:cubicBezTo>
                <a:cubicBezTo>
                  <a:pt x="4566" y="4690"/>
                  <a:pt x="5479" y="4575"/>
                  <a:pt x="6369" y="4347"/>
                </a:cubicBezTo>
                <a:cubicBezTo>
                  <a:pt x="7099" y="4142"/>
                  <a:pt x="8218" y="3799"/>
                  <a:pt x="8058" y="2841"/>
                </a:cubicBezTo>
                <a:cubicBezTo>
                  <a:pt x="7967" y="2232"/>
                  <a:pt x="7490" y="2049"/>
                  <a:pt x="6979" y="2049"/>
                </a:cubicBezTo>
                <a:cubicBezTo>
                  <a:pt x="6724" y="2049"/>
                  <a:pt x="6460" y="2095"/>
                  <a:pt x="6232" y="2156"/>
                </a:cubicBezTo>
                <a:cubicBezTo>
                  <a:pt x="5091" y="2453"/>
                  <a:pt x="3949" y="2841"/>
                  <a:pt x="2808" y="3183"/>
                </a:cubicBezTo>
                <a:cubicBezTo>
                  <a:pt x="2283" y="2224"/>
                  <a:pt x="1827" y="1243"/>
                  <a:pt x="1416" y="216"/>
                </a:cubicBezTo>
                <a:cubicBezTo>
                  <a:pt x="1355" y="64"/>
                  <a:pt x="1236" y="0"/>
                  <a:pt x="11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13"/>
          <p:cNvSpPr txBox="1">
            <a:spLocks noGrp="1"/>
          </p:cNvSpPr>
          <p:nvPr>
            <p:ph type="body" idx="1"/>
          </p:nvPr>
        </p:nvSpPr>
        <p:spPr>
          <a:xfrm>
            <a:off x="3573598" y="3071162"/>
            <a:ext cx="1996800" cy="58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8" name="Google Shape;348;p13"/>
          <p:cNvSpPr txBox="1">
            <a:spLocks noGrp="1"/>
          </p:cNvSpPr>
          <p:nvPr>
            <p:ph type="body" idx="2"/>
          </p:nvPr>
        </p:nvSpPr>
        <p:spPr>
          <a:xfrm>
            <a:off x="5953250" y="3907550"/>
            <a:ext cx="1996800" cy="58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9" name="Google Shape;349;p13"/>
          <p:cNvSpPr txBox="1">
            <a:spLocks noGrp="1"/>
          </p:cNvSpPr>
          <p:nvPr>
            <p:ph type="subTitle" idx="3"/>
          </p:nvPr>
        </p:nvSpPr>
        <p:spPr>
          <a:xfrm>
            <a:off x="3573598" y="2604713"/>
            <a:ext cx="1996800" cy="4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Fredoka One"/>
              <a:buNone/>
              <a:defRPr sz="20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50" name="Google Shape;350;p13"/>
          <p:cNvSpPr txBox="1">
            <a:spLocks noGrp="1"/>
          </p:cNvSpPr>
          <p:nvPr>
            <p:ph type="subTitle" idx="4"/>
          </p:nvPr>
        </p:nvSpPr>
        <p:spPr>
          <a:xfrm>
            <a:off x="5953250" y="3441238"/>
            <a:ext cx="1996800" cy="4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Fredoka One"/>
              <a:buNone/>
              <a:defRPr sz="20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51" name="Google Shape;351;p13"/>
          <p:cNvSpPr txBox="1">
            <a:spLocks noGrp="1"/>
          </p:cNvSpPr>
          <p:nvPr>
            <p:ph type="body" idx="5"/>
          </p:nvPr>
        </p:nvSpPr>
        <p:spPr>
          <a:xfrm>
            <a:off x="1193950" y="3907675"/>
            <a:ext cx="1996800" cy="58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2" name="Google Shape;352;p13"/>
          <p:cNvSpPr txBox="1">
            <a:spLocks noGrp="1"/>
          </p:cNvSpPr>
          <p:nvPr>
            <p:ph type="subTitle" idx="6"/>
          </p:nvPr>
        </p:nvSpPr>
        <p:spPr>
          <a:xfrm>
            <a:off x="1193950" y="3441225"/>
            <a:ext cx="1996800" cy="4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Fredoka One"/>
              <a:buNone/>
              <a:defRPr sz="20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53" name="Google Shape;353;p1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859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949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point">
  <p:cSld name="Title and bullet point"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5"/>
          <p:cNvSpPr/>
          <p:nvPr/>
        </p:nvSpPr>
        <p:spPr>
          <a:xfrm flipH="1">
            <a:off x="7965866" y="3660048"/>
            <a:ext cx="1504976" cy="1695353"/>
          </a:xfrm>
          <a:custGeom>
            <a:avLst/>
            <a:gdLst/>
            <a:ahLst/>
            <a:cxnLst/>
            <a:rect l="l" t="t" r="r" b="b"/>
            <a:pathLst>
              <a:path w="16755" h="18875" extrusionOk="0">
                <a:moveTo>
                  <a:pt x="1111" y="0"/>
                </a:moveTo>
                <a:cubicBezTo>
                  <a:pt x="860" y="0"/>
                  <a:pt x="587" y="254"/>
                  <a:pt x="708" y="558"/>
                </a:cubicBezTo>
                <a:cubicBezTo>
                  <a:pt x="1119" y="1562"/>
                  <a:pt x="1576" y="2521"/>
                  <a:pt x="2055" y="3480"/>
                </a:cubicBezTo>
                <a:cubicBezTo>
                  <a:pt x="1918" y="3640"/>
                  <a:pt x="1918" y="3868"/>
                  <a:pt x="2032" y="4028"/>
                </a:cubicBezTo>
                <a:cubicBezTo>
                  <a:pt x="1302" y="5260"/>
                  <a:pt x="777" y="6584"/>
                  <a:pt x="548" y="7999"/>
                </a:cubicBezTo>
                <a:cubicBezTo>
                  <a:pt x="412" y="8775"/>
                  <a:pt x="1" y="10624"/>
                  <a:pt x="959" y="11058"/>
                </a:cubicBezTo>
                <a:cubicBezTo>
                  <a:pt x="1107" y="11126"/>
                  <a:pt x="1239" y="11156"/>
                  <a:pt x="1358" y="11156"/>
                </a:cubicBezTo>
                <a:cubicBezTo>
                  <a:pt x="2152" y="11156"/>
                  <a:pt x="2321" y="9782"/>
                  <a:pt x="2420" y="9186"/>
                </a:cubicBezTo>
                <a:cubicBezTo>
                  <a:pt x="2648" y="7771"/>
                  <a:pt x="2808" y="6379"/>
                  <a:pt x="2900" y="4963"/>
                </a:cubicBezTo>
                <a:cubicBezTo>
                  <a:pt x="3356" y="5739"/>
                  <a:pt x="3835" y="6493"/>
                  <a:pt x="4360" y="7223"/>
                </a:cubicBezTo>
                <a:lnTo>
                  <a:pt x="4338" y="7269"/>
                </a:lnTo>
                <a:cubicBezTo>
                  <a:pt x="3813" y="8730"/>
                  <a:pt x="3470" y="10259"/>
                  <a:pt x="3402" y="11811"/>
                </a:cubicBezTo>
                <a:cubicBezTo>
                  <a:pt x="3356" y="12541"/>
                  <a:pt x="3105" y="14230"/>
                  <a:pt x="4086" y="14504"/>
                </a:cubicBezTo>
                <a:cubicBezTo>
                  <a:pt x="4198" y="14539"/>
                  <a:pt x="4298" y="14554"/>
                  <a:pt x="4388" y="14554"/>
                </a:cubicBezTo>
                <a:cubicBezTo>
                  <a:pt x="5265" y="14554"/>
                  <a:pt x="5228" y="13075"/>
                  <a:pt x="5228" y="12496"/>
                </a:cubicBezTo>
                <a:cubicBezTo>
                  <a:pt x="5228" y="11126"/>
                  <a:pt x="5228" y="9734"/>
                  <a:pt x="5228" y="8364"/>
                </a:cubicBezTo>
                <a:cubicBezTo>
                  <a:pt x="5616" y="8889"/>
                  <a:pt x="6049" y="9392"/>
                  <a:pt x="6483" y="9894"/>
                </a:cubicBezTo>
                <a:cubicBezTo>
                  <a:pt x="6346" y="11218"/>
                  <a:pt x="6323" y="12541"/>
                  <a:pt x="6415" y="13888"/>
                </a:cubicBezTo>
                <a:cubicBezTo>
                  <a:pt x="6460" y="14550"/>
                  <a:pt x="6392" y="15965"/>
                  <a:pt x="7305" y="16102"/>
                </a:cubicBezTo>
                <a:cubicBezTo>
                  <a:pt x="7343" y="16107"/>
                  <a:pt x="7379" y="16109"/>
                  <a:pt x="7414" y="16109"/>
                </a:cubicBezTo>
                <a:cubicBezTo>
                  <a:pt x="8688" y="16109"/>
                  <a:pt x="8116" y="12929"/>
                  <a:pt x="7738" y="11240"/>
                </a:cubicBezTo>
                <a:lnTo>
                  <a:pt x="7738" y="11240"/>
                </a:lnTo>
                <a:cubicBezTo>
                  <a:pt x="8012" y="11514"/>
                  <a:pt x="8263" y="11765"/>
                  <a:pt x="8537" y="12016"/>
                </a:cubicBezTo>
                <a:cubicBezTo>
                  <a:pt x="8537" y="12085"/>
                  <a:pt x="8560" y="12153"/>
                  <a:pt x="8606" y="12222"/>
                </a:cubicBezTo>
                <a:cubicBezTo>
                  <a:pt x="8674" y="12290"/>
                  <a:pt x="8720" y="12359"/>
                  <a:pt x="8766" y="12450"/>
                </a:cubicBezTo>
                <a:cubicBezTo>
                  <a:pt x="9154" y="14071"/>
                  <a:pt x="9519" y="15737"/>
                  <a:pt x="9930" y="17358"/>
                </a:cubicBezTo>
                <a:cubicBezTo>
                  <a:pt x="10093" y="17993"/>
                  <a:pt x="10604" y="18875"/>
                  <a:pt x="11300" y="18875"/>
                </a:cubicBezTo>
                <a:cubicBezTo>
                  <a:pt x="11478" y="18875"/>
                  <a:pt x="11669" y="18817"/>
                  <a:pt x="11870" y="18681"/>
                </a:cubicBezTo>
                <a:cubicBezTo>
                  <a:pt x="12851" y="17997"/>
                  <a:pt x="11893" y="16376"/>
                  <a:pt x="11527" y="15600"/>
                </a:cubicBezTo>
                <a:cubicBezTo>
                  <a:pt x="11254" y="14984"/>
                  <a:pt x="10911" y="14390"/>
                  <a:pt x="10569" y="13797"/>
                </a:cubicBezTo>
                <a:lnTo>
                  <a:pt x="10569" y="13797"/>
                </a:lnTo>
                <a:cubicBezTo>
                  <a:pt x="11505" y="14550"/>
                  <a:pt x="12486" y="15258"/>
                  <a:pt x="13513" y="15897"/>
                </a:cubicBezTo>
                <a:cubicBezTo>
                  <a:pt x="13587" y="15943"/>
                  <a:pt x="13661" y="15964"/>
                  <a:pt x="13731" y="15964"/>
                </a:cubicBezTo>
                <a:cubicBezTo>
                  <a:pt x="14070" y="15964"/>
                  <a:pt x="14311" y="15485"/>
                  <a:pt x="13970" y="15258"/>
                </a:cubicBezTo>
                <a:cubicBezTo>
                  <a:pt x="13011" y="14641"/>
                  <a:pt x="12075" y="14002"/>
                  <a:pt x="11185" y="13295"/>
                </a:cubicBezTo>
                <a:lnTo>
                  <a:pt x="11185" y="13295"/>
                </a:lnTo>
                <a:cubicBezTo>
                  <a:pt x="12212" y="13523"/>
                  <a:pt x="13239" y="13637"/>
                  <a:pt x="14289" y="13637"/>
                </a:cubicBezTo>
                <a:cubicBezTo>
                  <a:pt x="14395" y="13637"/>
                  <a:pt x="14518" y="13639"/>
                  <a:pt x="14652" y="13639"/>
                </a:cubicBezTo>
                <a:cubicBezTo>
                  <a:pt x="15472" y="13639"/>
                  <a:pt x="16689" y="13571"/>
                  <a:pt x="16709" y="12610"/>
                </a:cubicBezTo>
                <a:cubicBezTo>
                  <a:pt x="16754" y="11263"/>
                  <a:pt x="14563" y="11354"/>
                  <a:pt x="13719" y="11332"/>
                </a:cubicBezTo>
                <a:cubicBezTo>
                  <a:pt x="12326" y="11332"/>
                  <a:pt x="10934" y="11514"/>
                  <a:pt x="9587" y="11925"/>
                </a:cubicBezTo>
                <a:cubicBezTo>
                  <a:pt x="9154" y="11537"/>
                  <a:pt x="8743" y="11149"/>
                  <a:pt x="8355" y="10738"/>
                </a:cubicBezTo>
                <a:cubicBezTo>
                  <a:pt x="9268" y="10647"/>
                  <a:pt x="10226" y="10578"/>
                  <a:pt x="11094" y="10373"/>
                </a:cubicBezTo>
                <a:cubicBezTo>
                  <a:pt x="11756" y="10213"/>
                  <a:pt x="12418" y="9643"/>
                  <a:pt x="12144" y="8889"/>
                </a:cubicBezTo>
                <a:cubicBezTo>
                  <a:pt x="11981" y="8418"/>
                  <a:pt x="11518" y="8236"/>
                  <a:pt x="11059" y="8236"/>
                </a:cubicBezTo>
                <a:cubicBezTo>
                  <a:pt x="10873" y="8236"/>
                  <a:pt x="10688" y="8266"/>
                  <a:pt x="10523" y="8319"/>
                </a:cubicBezTo>
                <a:cubicBezTo>
                  <a:pt x="9428" y="8661"/>
                  <a:pt x="8378" y="9186"/>
                  <a:pt x="7328" y="9643"/>
                </a:cubicBezTo>
                <a:cubicBezTo>
                  <a:pt x="6780" y="9072"/>
                  <a:pt x="6278" y="8456"/>
                  <a:pt x="5798" y="7839"/>
                </a:cubicBezTo>
                <a:lnTo>
                  <a:pt x="5798" y="7839"/>
                </a:lnTo>
                <a:cubicBezTo>
                  <a:pt x="5930" y="7845"/>
                  <a:pt x="6061" y="7848"/>
                  <a:pt x="6192" y="7848"/>
                </a:cubicBezTo>
                <a:cubicBezTo>
                  <a:pt x="7110" y="7848"/>
                  <a:pt x="8024" y="7708"/>
                  <a:pt x="8903" y="7429"/>
                </a:cubicBezTo>
                <a:cubicBezTo>
                  <a:pt x="9473" y="7223"/>
                  <a:pt x="11185" y="6767"/>
                  <a:pt x="10706" y="5808"/>
                </a:cubicBezTo>
                <a:cubicBezTo>
                  <a:pt x="10537" y="5470"/>
                  <a:pt x="10156" y="5360"/>
                  <a:pt x="9721" y="5360"/>
                </a:cubicBezTo>
                <a:cubicBezTo>
                  <a:pt x="9099" y="5360"/>
                  <a:pt x="8366" y="5586"/>
                  <a:pt x="7990" y="5694"/>
                </a:cubicBezTo>
                <a:cubicBezTo>
                  <a:pt x="7008" y="5991"/>
                  <a:pt x="6095" y="6447"/>
                  <a:pt x="5273" y="7018"/>
                </a:cubicBezTo>
                <a:lnTo>
                  <a:pt x="5182" y="7018"/>
                </a:lnTo>
                <a:cubicBezTo>
                  <a:pt x="4634" y="6264"/>
                  <a:pt x="4132" y="5488"/>
                  <a:pt x="3653" y="4690"/>
                </a:cubicBezTo>
                <a:cubicBezTo>
                  <a:pt x="4566" y="4690"/>
                  <a:pt x="5479" y="4575"/>
                  <a:pt x="6369" y="4347"/>
                </a:cubicBezTo>
                <a:cubicBezTo>
                  <a:pt x="7099" y="4142"/>
                  <a:pt x="8218" y="3799"/>
                  <a:pt x="8058" y="2841"/>
                </a:cubicBezTo>
                <a:cubicBezTo>
                  <a:pt x="7967" y="2232"/>
                  <a:pt x="7490" y="2049"/>
                  <a:pt x="6979" y="2049"/>
                </a:cubicBezTo>
                <a:cubicBezTo>
                  <a:pt x="6724" y="2049"/>
                  <a:pt x="6460" y="2095"/>
                  <a:pt x="6232" y="2156"/>
                </a:cubicBezTo>
                <a:cubicBezTo>
                  <a:pt x="5091" y="2453"/>
                  <a:pt x="3949" y="2841"/>
                  <a:pt x="2808" y="3183"/>
                </a:cubicBezTo>
                <a:cubicBezTo>
                  <a:pt x="2283" y="2224"/>
                  <a:pt x="1827" y="1243"/>
                  <a:pt x="1416" y="216"/>
                </a:cubicBezTo>
                <a:cubicBezTo>
                  <a:pt x="1355" y="64"/>
                  <a:pt x="1236" y="0"/>
                  <a:pt x="11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15"/>
          <p:cNvSpPr/>
          <p:nvPr/>
        </p:nvSpPr>
        <p:spPr>
          <a:xfrm rot="-10243476" flipH="1">
            <a:off x="12490" y="-250571"/>
            <a:ext cx="1504966" cy="1695342"/>
          </a:xfrm>
          <a:custGeom>
            <a:avLst/>
            <a:gdLst/>
            <a:ahLst/>
            <a:cxnLst/>
            <a:rect l="l" t="t" r="r" b="b"/>
            <a:pathLst>
              <a:path w="16755" h="18875" extrusionOk="0">
                <a:moveTo>
                  <a:pt x="1111" y="0"/>
                </a:moveTo>
                <a:cubicBezTo>
                  <a:pt x="860" y="0"/>
                  <a:pt x="587" y="254"/>
                  <a:pt x="708" y="558"/>
                </a:cubicBezTo>
                <a:cubicBezTo>
                  <a:pt x="1119" y="1562"/>
                  <a:pt x="1576" y="2521"/>
                  <a:pt x="2055" y="3480"/>
                </a:cubicBezTo>
                <a:cubicBezTo>
                  <a:pt x="1918" y="3640"/>
                  <a:pt x="1918" y="3868"/>
                  <a:pt x="2032" y="4028"/>
                </a:cubicBezTo>
                <a:cubicBezTo>
                  <a:pt x="1302" y="5260"/>
                  <a:pt x="777" y="6584"/>
                  <a:pt x="548" y="7999"/>
                </a:cubicBezTo>
                <a:cubicBezTo>
                  <a:pt x="412" y="8775"/>
                  <a:pt x="1" y="10624"/>
                  <a:pt x="959" y="11058"/>
                </a:cubicBezTo>
                <a:cubicBezTo>
                  <a:pt x="1107" y="11126"/>
                  <a:pt x="1239" y="11156"/>
                  <a:pt x="1358" y="11156"/>
                </a:cubicBezTo>
                <a:cubicBezTo>
                  <a:pt x="2152" y="11156"/>
                  <a:pt x="2321" y="9782"/>
                  <a:pt x="2420" y="9186"/>
                </a:cubicBezTo>
                <a:cubicBezTo>
                  <a:pt x="2648" y="7771"/>
                  <a:pt x="2808" y="6379"/>
                  <a:pt x="2900" y="4963"/>
                </a:cubicBezTo>
                <a:cubicBezTo>
                  <a:pt x="3356" y="5739"/>
                  <a:pt x="3835" y="6493"/>
                  <a:pt x="4360" y="7223"/>
                </a:cubicBezTo>
                <a:lnTo>
                  <a:pt x="4338" y="7269"/>
                </a:lnTo>
                <a:cubicBezTo>
                  <a:pt x="3813" y="8730"/>
                  <a:pt x="3470" y="10259"/>
                  <a:pt x="3402" y="11811"/>
                </a:cubicBezTo>
                <a:cubicBezTo>
                  <a:pt x="3356" y="12541"/>
                  <a:pt x="3105" y="14230"/>
                  <a:pt x="4086" y="14504"/>
                </a:cubicBezTo>
                <a:cubicBezTo>
                  <a:pt x="4198" y="14539"/>
                  <a:pt x="4298" y="14554"/>
                  <a:pt x="4388" y="14554"/>
                </a:cubicBezTo>
                <a:cubicBezTo>
                  <a:pt x="5265" y="14554"/>
                  <a:pt x="5228" y="13075"/>
                  <a:pt x="5228" y="12496"/>
                </a:cubicBezTo>
                <a:cubicBezTo>
                  <a:pt x="5228" y="11126"/>
                  <a:pt x="5228" y="9734"/>
                  <a:pt x="5228" y="8364"/>
                </a:cubicBezTo>
                <a:cubicBezTo>
                  <a:pt x="5616" y="8889"/>
                  <a:pt x="6049" y="9392"/>
                  <a:pt x="6483" y="9894"/>
                </a:cubicBezTo>
                <a:cubicBezTo>
                  <a:pt x="6346" y="11218"/>
                  <a:pt x="6323" y="12541"/>
                  <a:pt x="6415" y="13888"/>
                </a:cubicBezTo>
                <a:cubicBezTo>
                  <a:pt x="6460" y="14550"/>
                  <a:pt x="6392" y="15965"/>
                  <a:pt x="7305" y="16102"/>
                </a:cubicBezTo>
                <a:cubicBezTo>
                  <a:pt x="7343" y="16107"/>
                  <a:pt x="7379" y="16109"/>
                  <a:pt x="7414" y="16109"/>
                </a:cubicBezTo>
                <a:cubicBezTo>
                  <a:pt x="8688" y="16109"/>
                  <a:pt x="8116" y="12929"/>
                  <a:pt x="7738" y="11240"/>
                </a:cubicBezTo>
                <a:lnTo>
                  <a:pt x="7738" y="11240"/>
                </a:lnTo>
                <a:cubicBezTo>
                  <a:pt x="8012" y="11514"/>
                  <a:pt x="8263" y="11765"/>
                  <a:pt x="8537" y="12016"/>
                </a:cubicBezTo>
                <a:cubicBezTo>
                  <a:pt x="8537" y="12085"/>
                  <a:pt x="8560" y="12153"/>
                  <a:pt x="8606" y="12222"/>
                </a:cubicBezTo>
                <a:cubicBezTo>
                  <a:pt x="8674" y="12290"/>
                  <a:pt x="8720" y="12359"/>
                  <a:pt x="8766" y="12450"/>
                </a:cubicBezTo>
                <a:cubicBezTo>
                  <a:pt x="9154" y="14071"/>
                  <a:pt x="9519" y="15737"/>
                  <a:pt x="9930" y="17358"/>
                </a:cubicBezTo>
                <a:cubicBezTo>
                  <a:pt x="10093" y="17993"/>
                  <a:pt x="10604" y="18875"/>
                  <a:pt x="11300" y="18875"/>
                </a:cubicBezTo>
                <a:cubicBezTo>
                  <a:pt x="11478" y="18875"/>
                  <a:pt x="11669" y="18817"/>
                  <a:pt x="11870" y="18681"/>
                </a:cubicBezTo>
                <a:cubicBezTo>
                  <a:pt x="12851" y="17997"/>
                  <a:pt x="11893" y="16376"/>
                  <a:pt x="11527" y="15600"/>
                </a:cubicBezTo>
                <a:cubicBezTo>
                  <a:pt x="11254" y="14984"/>
                  <a:pt x="10911" y="14390"/>
                  <a:pt x="10569" y="13797"/>
                </a:cubicBezTo>
                <a:lnTo>
                  <a:pt x="10569" y="13797"/>
                </a:lnTo>
                <a:cubicBezTo>
                  <a:pt x="11505" y="14550"/>
                  <a:pt x="12486" y="15258"/>
                  <a:pt x="13513" y="15897"/>
                </a:cubicBezTo>
                <a:cubicBezTo>
                  <a:pt x="13587" y="15943"/>
                  <a:pt x="13661" y="15964"/>
                  <a:pt x="13731" y="15964"/>
                </a:cubicBezTo>
                <a:cubicBezTo>
                  <a:pt x="14070" y="15964"/>
                  <a:pt x="14311" y="15485"/>
                  <a:pt x="13970" y="15258"/>
                </a:cubicBezTo>
                <a:cubicBezTo>
                  <a:pt x="13011" y="14641"/>
                  <a:pt x="12075" y="14002"/>
                  <a:pt x="11185" y="13295"/>
                </a:cubicBezTo>
                <a:lnTo>
                  <a:pt x="11185" y="13295"/>
                </a:lnTo>
                <a:cubicBezTo>
                  <a:pt x="12212" y="13523"/>
                  <a:pt x="13239" y="13637"/>
                  <a:pt x="14289" y="13637"/>
                </a:cubicBezTo>
                <a:cubicBezTo>
                  <a:pt x="14395" y="13637"/>
                  <a:pt x="14518" y="13639"/>
                  <a:pt x="14652" y="13639"/>
                </a:cubicBezTo>
                <a:cubicBezTo>
                  <a:pt x="15472" y="13639"/>
                  <a:pt x="16689" y="13571"/>
                  <a:pt x="16709" y="12610"/>
                </a:cubicBezTo>
                <a:cubicBezTo>
                  <a:pt x="16754" y="11263"/>
                  <a:pt x="14563" y="11354"/>
                  <a:pt x="13719" y="11332"/>
                </a:cubicBezTo>
                <a:cubicBezTo>
                  <a:pt x="12326" y="11332"/>
                  <a:pt x="10934" y="11514"/>
                  <a:pt x="9587" y="11925"/>
                </a:cubicBezTo>
                <a:cubicBezTo>
                  <a:pt x="9154" y="11537"/>
                  <a:pt x="8743" y="11149"/>
                  <a:pt x="8355" y="10738"/>
                </a:cubicBezTo>
                <a:cubicBezTo>
                  <a:pt x="9268" y="10647"/>
                  <a:pt x="10226" y="10578"/>
                  <a:pt x="11094" y="10373"/>
                </a:cubicBezTo>
                <a:cubicBezTo>
                  <a:pt x="11756" y="10213"/>
                  <a:pt x="12418" y="9643"/>
                  <a:pt x="12144" y="8889"/>
                </a:cubicBezTo>
                <a:cubicBezTo>
                  <a:pt x="11981" y="8418"/>
                  <a:pt x="11518" y="8236"/>
                  <a:pt x="11059" y="8236"/>
                </a:cubicBezTo>
                <a:cubicBezTo>
                  <a:pt x="10873" y="8236"/>
                  <a:pt x="10688" y="8266"/>
                  <a:pt x="10523" y="8319"/>
                </a:cubicBezTo>
                <a:cubicBezTo>
                  <a:pt x="9428" y="8661"/>
                  <a:pt x="8378" y="9186"/>
                  <a:pt x="7328" y="9643"/>
                </a:cubicBezTo>
                <a:cubicBezTo>
                  <a:pt x="6780" y="9072"/>
                  <a:pt x="6278" y="8456"/>
                  <a:pt x="5798" y="7839"/>
                </a:cubicBezTo>
                <a:lnTo>
                  <a:pt x="5798" y="7839"/>
                </a:lnTo>
                <a:cubicBezTo>
                  <a:pt x="5930" y="7845"/>
                  <a:pt x="6061" y="7848"/>
                  <a:pt x="6192" y="7848"/>
                </a:cubicBezTo>
                <a:cubicBezTo>
                  <a:pt x="7110" y="7848"/>
                  <a:pt x="8024" y="7708"/>
                  <a:pt x="8903" y="7429"/>
                </a:cubicBezTo>
                <a:cubicBezTo>
                  <a:pt x="9473" y="7223"/>
                  <a:pt x="11185" y="6767"/>
                  <a:pt x="10706" y="5808"/>
                </a:cubicBezTo>
                <a:cubicBezTo>
                  <a:pt x="10537" y="5470"/>
                  <a:pt x="10156" y="5360"/>
                  <a:pt x="9721" y="5360"/>
                </a:cubicBezTo>
                <a:cubicBezTo>
                  <a:pt x="9099" y="5360"/>
                  <a:pt x="8366" y="5586"/>
                  <a:pt x="7990" y="5694"/>
                </a:cubicBezTo>
                <a:cubicBezTo>
                  <a:pt x="7008" y="5991"/>
                  <a:pt x="6095" y="6447"/>
                  <a:pt x="5273" y="7018"/>
                </a:cubicBezTo>
                <a:lnTo>
                  <a:pt x="5182" y="7018"/>
                </a:lnTo>
                <a:cubicBezTo>
                  <a:pt x="4634" y="6264"/>
                  <a:pt x="4132" y="5488"/>
                  <a:pt x="3653" y="4690"/>
                </a:cubicBezTo>
                <a:cubicBezTo>
                  <a:pt x="4566" y="4690"/>
                  <a:pt x="5479" y="4575"/>
                  <a:pt x="6369" y="4347"/>
                </a:cubicBezTo>
                <a:cubicBezTo>
                  <a:pt x="7099" y="4142"/>
                  <a:pt x="8218" y="3799"/>
                  <a:pt x="8058" y="2841"/>
                </a:cubicBezTo>
                <a:cubicBezTo>
                  <a:pt x="7967" y="2232"/>
                  <a:pt x="7490" y="2049"/>
                  <a:pt x="6979" y="2049"/>
                </a:cubicBezTo>
                <a:cubicBezTo>
                  <a:pt x="6724" y="2049"/>
                  <a:pt x="6460" y="2095"/>
                  <a:pt x="6232" y="2156"/>
                </a:cubicBezTo>
                <a:cubicBezTo>
                  <a:pt x="5091" y="2453"/>
                  <a:pt x="3949" y="2841"/>
                  <a:pt x="2808" y="3183"/>
                </a:cubicBezTo>
                <a:cubicBezTo>
                  <a:pt x="2283" y="2224"/>
                  <a:pt x="1827" y="1243"/>
                  <a:pt x="1416" y="216"/>
                </a:cubicBezTo>
                <a:cubicBezTo>
                  <a:pt x="1355" y="64"/>
                  <a:pt x="1236" y="0"/>
                  <a:pt x="11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15"/>
          <p:cNvSpPr txBox="1">
            <a:spLocks noGrp="1"/>
          </p:cNvSpPr>
          <p:nvPr>
            <p:ph type="subTitle" idx="1"/>
          </p:nvPr>
        </p:nvSpPr>
        <p:spPr>
          <a:xfrm>
            <a:off x="1501025" y="2746598"/>
            <a:ext cx="6141900" cy="17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7" name="Google Shape;407;p15"/>
          <p:cNvSpPr txBox="1">
            <a:spLocks noGrp="1"/>
          </p:cNvSpPr>
          <p:nvPr>
            <p:ph type="title"/>
          </p:nvPr>
        </p:nvSpPr>
        <p:spPr>
          <a:xfrm>
            <a:off x="719988" y="2138775"/>
            <a:ext cx="77040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8647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 numbers">
  <p:cSld name="Small numbers"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21"/>
          <p:cNvSpPr txBox="1">
            <a:spLocks noGrp="1"/>
          </p:cNvSpPr>
          <p:nvPr>
            <p:ph type="title" hasCustomPrompt="1"/>
          </p:nvPr>
        </p:nvSpPr>
        <p:spPr>
          <a:xfrm>
            <a:off x="720000" y="1803119"/>
            <a:ext cx="3852000" cy="72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20" name="Google Shape;520;p21"/>
          <p:cNvSpPr txBox="1">
            <a:spLocks noGrp="1"/>
          </p:cNvSpPr>
          <p:nvPr>
            <p:ph type="subTitle" idx="1"/>
          </p:nvPr>
        </p:nvSpPr>
        <p:spPr>
          <a:xfrm>
            <a:off x="720000" y="2390144"/>
            <a:ext cx="3852000" cy="41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1" name="Google Shape;521;p21"/>
          <p:cNvSpPr txBox="1">
            <a:spLocks noGrp="1"/>
          </p:cNvSpPr>
          <p:nvPr>
            <p:ph type="title" idx="2" hasCustomPrompt="1"/>
          </p:nvPr>
        </p:nvSpPr>
        <p:spPr>
          <a:xfrm>
            <a:off x="4572000" y="1803119"/>
            <a:ext cx="3852000" cy="72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22" name="Google Shape;522;p21"/>
          <p:cNvSpPr txBox="1">
            <a:spLocks noGrp="1"/>
          </p:cNvSpPr>
          <p:nvPr>
            <p:ph type="subTitle" idx="3"/>
          </p:nvPr>
        </p:nvSpPr>
        <p:spPr>
          <a:xfrm>
            <a:off x="4572000" y="2390144"/>
            <a:ext cx="3852000" cy="41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3" name="Google Shape;523;p21"/>
          <p:cNvSpPr txBox="1">
            <a:spLocks noGrp="1"/>
          </p:cNvSpPr>
          <p:nvPr>
            <p:ph type="title" idx="4" hasCustomPrompt="1"/>
          </p:nvPr>
        </p:nvSpPr>
        <p:spPr>
          <a:xfrm>
            <a:off x="2646000" y="3084088"/>
            <a:ext cx="3852000" cy="72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24" name="Google Shape;524;p21"/>
          <p:cNvSpPr txBox="1">
            <a:spLocks noGrp="1"/>
          </p:cNvSpPr>
          <p:nvPr>
            <p:ph type="subTitle" idx="5"/>
          </p:nvPr>
        </p:nvSpPr>
        <p:spPr>
          <a:xfrm>
            <a:off x="2646000" y="3670838"/>
            <a:ext cx="3852000" cy="41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25" name="Google Shape;525;p21"/>
          <p:cNvGrpSpPr/>
          <p:nvPr/>
        </p:nvGrpSpPr>
        <p:grpSpPr>
          <a:xfrm>
            <a:off x="3757235" y="260215"/>
            <a:ext cx="1629538" cy="990036"/>
            <a:chOff x="4422200" y="1605489"/>
            <a:chExt cx="3671784" cy="2230815"/>
          </a:xfrm>
        </p:grpSpPr>
        <p:sp>
          <p:nvSpPr>
            <p:cNvPr id="526" name="Google Shape;526;p21"/>
            <p:cNvSpPr/>
            <p:nvPr/>
          </p:nvSpPr>
          <p:spPr>
            <a:xfrm>
              <a:off x="4422200" y="1605489"/>
              <a:ext cx="1800986" cy="1664339"/>
            </a:xfrm>
            <a:custGeom>
              <a:avLst/>
              <a:gdLst/>
              <a:ahLst/>
              <a:cxnLst/>
              <a:rect l="l" t="t" r="r" b="b"/>
              <a:pathLst>
                <a:path w="33635" h="31083" extrusionOk="0">
                  <a:moveTo>
                    <a:pt x="4965" y="0"/>
                  </a:moveTo>
                  <a:cubicBezTo>
                    <a:pt x="3984" y="0"/>
                    <a:pt x="3162" y="351"/>
                    <a:pt x="2632" y="1160"/>
                  </a:cubicBezTo>
                  <a:cubicBezTo>
                    <a:pt x="0" y="5095"/>
                    <a:pt x="6592" y="9832"/>
                    <a:pt x="11003" y="12238"/>
                  </a:cubicBezTo>
                  <a:cubicBezTo>
                    <a:pt x="10357" y="12170"/>
                    <a:pt x="9768" y="12138"/>
                    <a:pt x="9233" y="12138"/>
                  </a:cubicBezTo>
                  <a:cubicBezTo>
                    <a:pt x="38" y="12138"/>
                    <a:pt x="6883" y="21641"/>
                    <a:pt x="15060" y="21641"/>
                  </a:cubicBezTo>
                  <a:cubicBezTo>
                    <a:pt x="15170" y="21641"/>
                    <a:pt x="15279" y="21640"/>
                    <a:pt x="15389" y="21636"/>
                  </a:cubicBezTo>
                  <a:lnTo>
                    <a:pt x="15389" y="21636"/>
                  </a:lnTo>
                  <a:cubicBezTo>
                    <a:pt x="3991" y="26299"/>
                    <a:pt x="14561" y="31082"/>
                    <a:pt x="25308" y="31082"/>
                  </a:cubicBezTo>
                  <a:cubicBezTo>
                    <a:pt x="27558" y="31082"/>
                    <a:pt x="29815" y="30872"/>
                    <a:pt x="31880" y="30408"/>
                  </a:cubicBezTo>
                  <a:lnTo>
                    <a:pt x="33108" y="29105"/>
                  </a:lnTo>
                  <a:cubicBezTo>
                    <a:pt x="33108" y="22213"/>
                    <a:pt x="33635" y="8228"/>
                    <a:pt x="28948" y="7626"/>
                  </a:cubicBezTo>
                  <a:cubicBezTo>
                    <a:pt x="28713" y="7570"/>
                    <a:pt x="28493" y="7544"/>
                    <a:pt x="28286" y="7544"/>
                  </a:cubicBezTo>
                  <a:cubicBezTo>
                    <a:pt x="26075" y="7544"/>
                    <a:pt x="25306" y="10519"/>
                    <a:pt x="24161" y="12238"/>
                  </a:cubicBezTo>
                  <a:cubicBezTo>
                    <a:pt x="24620" y="7630"/>
                    <a:pt x="21345" y="2528"/>
                    <a:pt x="18500" y="2528"/>
                  </a:cubicBezTo>
                  <a:cubicBezTo>
                    <a:pt x="16996" y="2528"/>
                    <a:pt x="15613" y="3952"/>
                    <a:pt x="14963" y="7626"/>
                  </a:cubicBezTo>
                  <a:cubicBezTo>
                    <a:pt x="13173" y="3835"/>
                    <a:pt x="8207" y="0"/>
                    <a:pt x="49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1"/>
            <p:cNvSpPr/>
            <p:nvPr/>
          </p:nvSpPr>
          <p:spPr>
            <a:xfrm>
              <a:off x="4899939" y="1950753"/>
              <a:ext cx="1248134" cy="1278976"/>
            </a:xfrm>
            <a:custGeom>
              <a:avLst/>
              <a:gdLst/>
              <a:ahLst/>
              <a:cxnLst/>
              <a:rect l="l" t="t" r="r" b="b"/>
              <a:pathLst>
                <a:path w="23310" h="23886" extrusionOk="0">
                  <a:moveTo>
                    <a:pt x="1" y="0"/>
                  </a:moveTo>
                  <a:cubicBezTo>
                    <a:pt x="1" y="0"/>
                    <a:pt x="352" y="376"/>
                    <a:pt x="928" y="1028"/>
                  </a:cubicBezTo>
                  <a:cubicBezTo>
                    <a:pt x="1229" y="1354"/>
                    <a:pt x="1580" y="1730"/>
                    <a:pt x="2006" y="2181"/>
                  </a:cubicBezTo>
                  <a:cubicBezTo>
                    <a:pt x="2206" y="2431"/>
                    <a:pt x="2432" y="2657"/>
                    <a:pt x="2657" y="2907"/>
                  </a:cubicBezTo>
                  <a:cubicBezTo>
                    <a:pt x="2883" y="3158"/>
                    <a:pt x="3159" y="3409"/>
                    <a:pt x="3409" y="3684"/>
                  </a:cubicBezTo>
                  <a:cubicBezTo>
                    <a:pt x="4462" y="4762"/>
                    <a:pt x="5715" y="5990"/>
                    <a:pt x="7043" y="7319"/>
                  </a:cubicBezTo>
                  <a:cubicBezTo>
                    <a:pt x="7695" y="7970"/>
                    <a:pt x="8397" y="8647"/>
                    <a:pt x="9073" y="9374"/>
                  </a:cubicBezTo>
                  <a:cubicBezTo>
                    <a:pt x="9399" y="9725"/>
                    <a:pt x="9750" y="10075"/>
                    <a:pt x="10101" y="10451"/>
                  </a:cubicBezTo>
                  <a:lnTo>
                    <a:pt x="10602" y="11003"/>
                  </a:lnTo>
                  <a:lnTo>
                    <a:pt x="10878" y="11253"/>
                  </a:lnTo>
                  <a:lnTo>
                    <a:pt x="10928" y="11329"/>
                  </a:lnTo>
                  <a:lnTo>
                    <a:pt x="10953" y="11379"/>
                  </a:lnTo>
                  <a:lnTo>
                    <a:pt x="11078" y="11504"/>
                  </a:lnTo>
                  <a:cubicBezTo>
                    <a:pt x="12407" y="13058"/>
                    <a:pt x="13760" y="14537"/>
                    <a:pt x="14988" y="15940"/>
                  </a:cubicBezTo>
                  <a:cubicBezTo>
                    <a:pt x="15590" y="16642"/>
                    <a:pt x="16166" y="17319"/>
                    <a:pt x="16692" y="17970"/>
                  </a:cubicBezTo>
                  <a:cubicBezTo>
                    <a:pt x="17219" y="18622"/>
                    <a:pt x="17695" y="19248"/>
                    <a:pt x="18096" y="19850"/>
                  </a:cubicBezTo>
                  <a:cubicBezTo>
                    <a:pt x="18522" y="20426"/>
                    <a:pt x="18873" y="20978"/>
                    <a:pt x="19149" y="21454"/>
                  </a:cubicBezTo>
                  <a:cubicBezTo>
                    <a:pt x="19299" y="21705"/>
                    <a:pt x="19399" y="21930"/>
                    <a:pt x="19525" y="22156"/>
                  </a:cubicBezTo>
                  <a:cubicBezTo>
                    <a:pt x="19625" y="22356"/>
                    <a:pt x="19700" y="22532"/>
                    <a:pt x="19775" y="22707"/>
                  </a:cubicBezTo>
                  <a:cubicBezTo>
                    <a:pt x="19850" y="22857"/>
                    <a:pt x="19901" y="22983"/>
                    <a:pt x="19951" y="23133"/>
                  </a:cubicBezTo>
                  <a:cubicBezTo>
                    <a:pt x="20026" y="23284"/>
                    <a:pt x="20051" y="23434"/>
                    <a:pt x="20101" y="23534"/>
                  </a:cubicBezTo>
                  <a:cubicBezTo>
                    <a:pt x="20176" y="23760"/>
                    <a:pt x="20226" y="23885"/>
                    <a:pt x="20226" y="23885"/>
                  </a:cubicBezTo>
                  <a:lnTo>
                    <a:pt x="23309" y="22632"/>
                  </a:lnTo>
                  <a:cubicBezTo>
                    <a:pt x="23309" y="22632"/>
                    <a:pt x="23259" y="22507"/>
                    <a:pt x="23159" y="22306"/>
                  </a:cubicBezTo>
                  <a:cubicBezTo>
                    <a:pt x="23109" y="22206"/>
                    <a:pt x="23058" y="22055"/>
                    <a:pt x="22983" y="21905"/>
                  </a:cubicBezTo>
                  <a:cubicBezTo>
                    <a:pt x="22908" y="21755"/>
                    <a:pt x="22783" y="21529"/>
                    <a:pt x="22657" y="21304"/>
                  </a:cubicBezTo>
                  <a:cubicBezTo>
                    <a:pt x="22582" y="21178"/>
                    <a:pt x="22507" y="21053"/>
                    <a:pt x="22432" y="20928"/>
                  </a:cubicBezTo>
                  <a:cubicBezTo>
                    <a:pt x="22382" y="20802"/>
                    <a:pt x="22281" y="20702"/>
                    <a:pt x="22206" y="20577"/>
                  </a:cubicBezTo>
                  <a:cubicBezTo>
                    <a:pt x="22056" y="20351"/>
                    <a:pt x="21880" y="20075"/>
                    <a:pt x="21680" y="19800"/>
                  </a:cubicBezTo>
                  <a:cubicBezTo>
                    <a:pt x="21304" y="19273"/>
                    <a:pt x="20853" y="18697"/>
                    <a:pt x="20327" y="18096"/>
                  </a:cubicBezTo>
                  <a:cubicBezTo>
                    <a:pt x="19800" y="17519"/>
                    <a:pt x="19224" y="16892"/>
                    <a:pt x="18622" y="16266"/>
                  </a:cubicBezTo>
                  <a:cubicBezTo>
                    <a:pt x="17996" y="15639"/>
                    <a:pt x="17319" y="15013"/>
                    <a:pt x="16617" y="14361"/>
                  </a:cubicBezTo>
                  <a:cubicBezTo>
                    <a:pt x="15239" y="13058"/>
                    <a:pt x="13735" y="11730"/>
                    <a:pt x="12306" y="10376"/>
                  </a:cubicBezTo>
                  <a:lnTo>
                    <a:pt x="12156" y="10251"/>
                  </a:lnTo>
                  <a:lnTo>
                    <a:pt x="12056" y="10151"/>
                  </a:lnTo>
                  <a:lnTo>
                    <a:pt x="12006" y="10075"/>
                  </a:lnTo>
                  <a:lnTo>
                    <a:pt x="11705" y="9850"/>
                  </a:lnTo>
                  <a:lnTo>
                    <a:pt x="11129" y="9349"/>
                  </a:lnTo>
                  <a:cubicBezTo>
                    <a:pt x="10753" y="9023"/>
                    <a:pt x="10377" y="8697"/>
                    <a:pt x="10001" y="8396"/>
                  </a:cubicBezTo>
                  <a:cubicBezTo>
                    <a:pt x="9249" y="7745"/>
                    <a:pt x="8497" y="7118"/>
                    <a:pt x="7770" y="6542"/>
                  </a:cubicBezTo>
                  <a:cubicBezTo>
                    <a:pt x="6291" y="5364"/>
                    <a:pt x="4938" y="4236"/>
                    <a:pt x="3760" y="3308"/>
                  </a:cubicBezTo>
                  <a:cubicBezTo>
                    <a:pt x="3484" y="3058"/>
                    <a:pt x="3184" y="2832"/>
                    <a:pt x="2933" y="2607"/>
                  </a:cubicBezTo>
                  <a:cubicBezTo>
                    <a:pt x="2682" y="2381"/>
                    <a:pt x="2432" y="2181"/>
                    <a:pt x="2206" y="1980"/>
                  </a:cubicBezTo>
                  <a:cubicBezTo>
                    <a:pt x="1755" y="1554"/>
                    <a:pt x="1354" y="1203"/>
                    <a:pt x="1028" y="928"/>
                  </a:cubicBezTo>
                  <a:cubicBezTo>
                    <a:pt x="377" y="326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1"/>
            <p:cNvSpPr/>
            <p:nvPr/>
          </p:nvSpPr>
          <p:spPr>
            <a:xfrm>
              <a:off x="5458212" y="2008421"/>
              <a:ext cx="77908" cy="495291"/>
            </a:xfrm>
            <a:custGeom>
              <a:avLst/>
              <a:gdLst/>
              <a:ahLst/>
              <a:cxnLst/>
              <a:rect l="l" t="t" r="r" b="b"/>
              <a:pathLst>
                <a:path w="1455" h="9250" extrusionOk="0">
                  <a:moveTo>
                    <a:pt x="176" y="1"/>
                  </a:moveTo>
                  <a:cubicBezTo>
                    <a:pt x="176" y="1"/>
                    <a:pt x="151" y="577"/>
                    <a:pt x="101" y="1429"/>
                  </a:cubicBezTo>
                  <a:cubicBezTo>
                    <a:pt x="76" y="1881"/>
                    <a:pt x="51" y="2382"/>
                    <a:pt x="26" y="2933"/>
                  </a:cubicBezTo>
                  <a:cubicBezTo>
                    <a:pt x="26" y="3460"/>
                    <a:pt x="26" y="4036"/>
                    <a:pt x="1" y="4612"/>
                  </a:cubicBezTo>
                  <a:cubicBezTo>
                    <a:pt x="26" y="5214"/>
                    <a:pt x="26" y="5790"/>
                    <a:pt x="51" y="6342"/>
                  </a:cubicBezTo>
                  <a:cubicBezTo>
                    <a:pt x="51" y="6617"/>
                    <a:pt x="51" y="6868"/>
                    <a:pt x="76" y="7119"/>
                  </a:cubicBezTo>
                  <a:cubicBezTo>
                    <a:pt x="76" y="7369"/>
                    <a:pt x="101" y="7595"/>
                    <a:pt x="126" y="7820"/>
                  </a:cubicBezTo>
                  <a:cubicBezTo>
                    <a:pt x="176" y="8673"/>
                    <a:pt x="226" y="9249"/>
                    <a:pt x="226" y="9249"/>
                  </a:cubicBezTo>
                  <a:lnTo>
                    <a:pt x="1454" y="9099"/>
                  </a:lnTo>
                  <a:cubicBezTo>
                    <a:pt x="1454" y="9099"/>
                    <a:pt x="1329" y="8522"/>
                    <a:pt x="1154" y="7670"/>
                  </a:cubicBezTo>
                  <a:cubicBezTo>
                    <a:pt x="1129" y="7470"/>
                    <a:pt x="1078" y="7244"/>
                    <a:pt x="1028" y="6993"/>
                  </a:cubicBezTo>
                  <a:cubicBezTo>
                    <a:pt x="953" y="6743"/>
                    <a:pt x="928" y="6492"/>
                    <a:pt x="903" y="6242"/>
                  </a:cubicBezTo>
                  <a:cubicBezTo>
                    <a:pt x="803" y="5715"/>
                    <a:pt x="728" y="5139"/>
                    <a:pt x="627" y="4587"/>
                  </a:cubicBezTo>
                  <a:cubicBezTo>
                    <a:pt x="552" y="4011"/>
                    <a:pt x="502" y="3434"/>
                    <a:pt x="427" y="2908"/>
                  </a:cubicBezTo>
                  <a:cubicBezTo>
                    <a:pt x="352" y="2382"/>
                    <a:pt x="327" y="1881"/>
                    <a:pt x="302" y="1429"/>
                  </a:cubicBezTo>
                  <a:cubicBezTo>
                    <a:pt x="226" y="577"/>
                    <a:pt x="176" y="1"/>
                    <a:pt x="1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1"/>
            <p:cNvSpPr/>
            <p:nvPr/>
          </p:nvSpPr>
          <p:spPr>
            <a:xfrm>
              <a:off x="5834000" y="2378851"/>
              <a:ext cx="100718" cy="463004"/>
            </a:xfrm>
            <a:custGeom>
              <a:avLst/>
              <a:gdLst/>
              <a:ahLst/>
              <a:cxnLst/>
              <a:rect l="l" t="t" r="r" b="b"/>
              <a:pathLst>
                <a:path w="1881" h="8647" extrusionOk="0">
                  <a:moveTo>
                    <a:pt x="1830" y="0"/>
                  </a:moveTo>
                  <a:cubicBezTo>
                    <a:pt x="1830" y="0"/>
                    <a:pt x="1730" y="527"/>
                    <a:pt x="1579" y="1329"/>
                  </a:cubicBezTo>
                  <a:cubicBezTo>
                    <a:pt x="1504" y="1730"/>
                    <a:pt x="1429" y="2181"/>
                    <a:pt x="1329" y="2682"/>
                  </a:cubicBezTo>
                  <a:cubicBezTo>
                    <a:pt x="1253" y="3183"/>
                    <a:pt x="1153" y="3710"/>
                    <a:pt x="1028" y="4211"/>
                  </a:cubicBezTo>
                  <a:cubicBezTo>
                    <a:pt x="903" y="4737"/>
                    <a:pt x="802" y="5263"/>
                    <a:pt x="677" y="5740"/>
                  </a:cubicBezTo>
                  <a:cubicBezTo>
                    <a:pt x="552" y="6241"/>
                    <a:pt x="426" y="6692"/>
                    <a:pt x="326" y="7068"/>
                  </a:cubicBezTo>
                  <a:cubicBezTo>
                    <a:pt x="126" y="7845"/>
                    <a:pt x="0" y="8371"/>
                    <a:pt x="0" y="8371"/>
                  </a:cubicBezTo>
                  <a:lnTo>
                    <a:pt x="1654" y="8647"/>
                  </a:lnTo>
                  <a:cubicBezTo>
                    <a:pt x="1654" y="8647"/>
                    <a:pt x="1680" y="8095"/>
                    <a:pt x="1730" y="7293"/>
                  </a:cubicBezTo>
                  <a:cubicBezTo>
                    <a:pt x="1755" y="6892"/>
                    <a:pt x="1780" y="6416"/>
                    <a:pt x="1805" y="5915"/>
                  </a:cubicBezTo>
                  <a:cubicBezTo>
                    <a:pt x="1830" y="5414"/>
                    <a:pt x="1830" y="4862"/>
                    <a:pt x="1855" y="4311"/>
                  </a:cubicBezTo>
                  <a:cubicBezTo>
                    <a:pt x="1880" y="3785"/>
                    <a:pt x="1880" y="3233"/>
                    <a:pt x="1855" y="2732"/>
                  </a:cubicBezTo>
                  <a:cubicBezTo>
                    <a:pt x="1855" y="2231"/>
                    <a:pt x="1855" y="1755"/>
                    <a:pt x="1855" y="1354"/>
                  </a:cubicBezTo>
                  <a:cubicBezTo>
                    <a:pt x="1830" y="552"/>
                    <a:pt x="1830" y="0"/>
                    <a:pt x="18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1"/>
            <p:cNvSpPr/>
            <p:nvPr/>
          </p:nvSpPr>
          <p:spPr>
            <a:xfrm>
              <a:off x="4917395" y="2432504"/>
              <a:ext cx="586478" cy="127544"/>
            </a:xfrm>
            <a:custGeom>
              <a:avLst/>
              <a:gdLst/>
              <a:ahLst/>
              <a:cxnLst/>
              <a:rect l="l" t="t" r="r" b="b"/>
              <a:pathLst>
                <a:path w="10953" h="2382" extrusionOk="0">
                  <a:moveTo>
                    <a:pt x="0" y="1"/>
                  </a:moveTo>
                  <a:cubicBezTo>
                    <a:pt x="1" y="1"/>
                    <a:pt x="677" y="151"/>
                    <a:pt x="1680" y="402"/>
                  </a:cubicBezTo>
                  <a:cubicBezTo>
                    <a:pt x="2181" y="502"/>
                    <a:pt x="2782" y="652"/>
                    <a:pt x="3409" y="803"/>
                  </a:cubicBezTo>
                  <a:cubicBezTo>
                    <a:pt x="4036" y="928"/>
                    <a:pt x="4712" y="1103"/>
                    <a:pt x="5389" y="1254"/>
                  </a:cubicBezTo>
                  <a:cubicBezTo>
                    <a:pt x="8071" y="1805"/>
                    <a:pt x="10752" y="2382"/>
                    <a:pt x="10752" y="2382"/>
                  </a:cubicBezTo>
                  <a:lnTo>
                    <a:pt x="10953" y="1129"/>
                  </a:lnTo>
                  <a:cubicBezTo>
                    <a:pt x="10953" y="1129"/>
                    <a:pt x="8196" y="878"/>
                    <a:pt x="5464" y="627"/>
                  </a:cubicBezTo>
                  <a:cubicBezTo>
                    <a:pt x="4787" y="552"/>
                    <a:pt x="4111" y="477"/>
                    <a:pt x="3459" y="402"/>
                  </a:cubicBezTo>
                  <a:cubicBezTo>
                    <a:pt x="2833" y="327"/>
                    <a:pt x="2231" y="251"/>
                    <a:pt x="1730" y="201"/>
                  </a:cubicBezTo>
                  <a:cubicBezTo>
                    <a:pt x="702" y="76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1"/>
            <p:cNvSpPr/>
            <p:nvPr/>
          </p:nvSpPr>
          <p:spPr>
            <a:xfrm>
              <a:off x="5252916" y="2829760"/>
              <a:ext cx="603934" cy="107411"/>
            </a:xfrm>
            <a:custGeom>
              <a:avLst/>
              <a:gdLst/>
              <a:ahLst/>
              <a:cxnLst/>
              <a:rect l="l" t="t" r="r" b="b"/>
              <a:pathLst>
                <a:path w="11279" h="2006" extrusionOk="0">
                  <a:moveTo>
                    <a:pt x="11053" y="0"/>
                  </a:moveTo>
                  <a:cubicBezTo>
                    <a:pt x="11053" y="0"/>
                    <a:pt x="10376" y="151"/>
                    <a:pt x="9324" y="376"/>
                  </a:cubicBezTo>
                  <a:cubicBezTo>
                    <a:pt x="8822" y="502"/>
                    <a:pt x="8221" y="627"/>
                    <a:pt x="7569" y="752"/>
                  </a:cubicBezTo>
                  <a:cubicBezTo>
                    <a:pt x="6943" y="878"/>
                    <a:pt x="6241" y="1003"/>
                    <a:pt x="5564" y="1128"/>
                  </a:cubicBezTo>
                  <a:cubicBezTo>
                    <a:pt x="4862" y="1253"/>
                    <a:pt x="4186" y="1379"/>
                    <a:pt x="3534" y="1479"/>
                  </a:cubicBezTo>
                  <a:cubicBezTo>
                    <a:pt x="3208" y="1529"/>
                    <a:pt x="2882" y="1579"/>
                    <a:pt x="2582" y="1629"/>
                  </a:cubicBezTo>
                  <a:cubicBezTo>
                    <a:pt x="2281" y="1654"/>
                    <a:pt x="2005" y="1705"/>
                    <a:pt x="1755" y="1730"/>
                  </a:cubicBezTo>
                  <a:cubicBezTo>
                    <a:pt x="702" y="1855"/>
                    <a:pt x="0" y="1930"/>
                    <a:pt x="0" y="1930"/>
                  </a:cubicBezTo>
                  <a:cubicBezTo>
                    <a:pt x="0" y="1930"/>
                    <a:pt x="702" y="1955"/>
                    <a:pt x="1755" y="1980"/>
                  </a:cubicBezTo>
                  <a:cubicBezTo>
                    <a:pt x="2030" y="2005"/>
                    <a:pt x="2306" y="2005"/>
                    <a:pt x="2607" y="2005"/>
                  </a:cubicBezTo>
                  <a:lnTo>
                    <a:pt x="3559" y="2005"/>
                  </a:lnTo>
                  <a:cubicBezTo>
                    <a:pt x="4236" y="1980"/>
                    <a:pt x="4938" y="1980"/>
                    <a:pt x="5639" y="1980"/>
                  </a:cubicBezTo>
                  <a:cubicBezTo>
                    <a:pt x="6341" y="1930"/>
                    <a:pt x="7068" y="1905"/>
                    <a:pt x="7720" y="1880"/>
                  </a:cubicBezTo>
                  <a:cubicBezTo>
                    <a:pt x="8396" y="1855"/>
                    <a:pt x="8998" y="1830"/>
                    <a:pt x="9524" y="1780"/>
                  </a:cubicBezTo>
                  <a:cubicBezTo>
                    <a:pt x="10577" y="1705"/>
                    <a:pt x="11278" y="1654"/>
                    <a:pt x="11278" y="1654"/>
                  </a:cubicBezTo>
                  <a:lnTo>
                    <a:pt x="110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1"/>
            <p:cNvSpPr/>
            <p:nvPr/>
          </p:nvSpPr>
          <p:spPr>
            <a:xfrm>
              <a:off x="6292944" y="1605489"/>
              <a:ext cx="1801040" cy="1664339"/>
            </a:xfrm>
            <a:custGeom>
              <a:avLst/>
              <a:gdLst/>
              <a:ahLst/>
              <a:cxnLst/>
              <a:rect l="l" t="t" r="r" b="b"/>
              <a:pathLst>
                <a:path w="33636" h="31083" extrusionOk="0">
                  <a:moveTo>
                    <a:pt x="28670" y="0"/>
                  </a:moveTo>
                  <a:cubicBezTo>
                    <a:pt x="25428" y="0"/>
                    <a:pt x="20462" y="3835"/>
                    <a:pt x="18673" y="7626"/>
                  </a:cubicBezTo>
                  <a:cubicBezTo>
                    <a:pt x="18023" y="3952"/>
                    <a:pt x="16642" y="2528"/>
                    <a:pt x="15143" y="2528"/>
                  </a:cubicBezTo>
                  <a:cubicBezTo>
                    <a:pt x="12304" y="2528"/>
                    <a:pt x="9040" y="7630"/>
                    <a:pt x="9500" y="12238"/>
                  </a:cubicBezTo>
                  <a:cubicBezTo>
                    <a:pt x="8354" y="10519"/>
                    <a:pt x="7564" y="7544"/>
                    <a:pt x="5350" y="7544"/>
                  </a:cubicBezTo>
                  <a:cubicBezTo>
                    <a:pt x="5142" y="7544"/>
                    <a:pt x="4922" y="7570"/>
                    <a:pt x="4688" y="7626"/>
                  </a:cubicBezTo>
                  <a:cubicBezTo>
                    <a:pt x="1" y="8228"/>
                    <a:pt x="527" y="22213"/>
                    <a:pt x="527" y="29105"/>
                  </a:cubicBezTo>
                  <a:lnTo>
                    <a:pt x="1755" y="30408"/>
                  </a:lnTo>
                  <a:cubicBezTo>
                    <a:pt x="3820" y="30872"/>
                    <a:pt x="6079" y="31082"/>
                    <a:pt x="8330" y="31082"/>
                  </a:cubicBezTo>
                  <a:cubicBezTo>
                    <a:pt x="19082" y="31082"/>
                    <a:pt x="29670" y="26299"/>
                    <a:pt x="18272" y="21636"/>
                  </a:cubicBezTo>
                  <a:lnTo>
                    <a:pt x="18272" y="21636"/>
                  </a:lnTo>
                  <a:cubicBezTo>
                    <a:pt x="18376" y="21639"/>
                    <a:pt x="18480" y="21641"/>
                    <a:pt x="18584" y="21641"/>
                  </a:cubicBezTo>
                  <a:cubicBezTo>
                    <a:pt x="22675" y="21641"/>
                    <a:pt x="26432" y="19270"/>
                    <a:pt x="28021" y="16874"/>
                  </a:cubicBezTo>
                  <a:cubicBezTo>
                    <a:pt x="29593" y="14516"/>
                    <a:pt x="29012" y="12138"/>
                    <a:pt x="24420" y="12138"/>
                  </a:cubicBezTo>
                  <a:cubicBezTo>
                    <a:pt x="23887" y="12138"/>
                    <a:pt x="23301" y="12170"/>
                    <a:pt x="22658" y="12238"/>
                  </a:cubicBezTo>
                  <a:cubicBezTo>
                    <a:pt x="27044" y="9832"/>
                    <a:pt x="33635" y="5095"/>
                    <a:pt x="31003" y="1160"/>
                  </a:cubicBezTo>
                  <a:cubicBezTo>
                    <a:pt x="30474" y="351"/>
                    <a:pt x="29651" y="0"/>
                    <a:pt x="286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1"/>
            <p:cNvSpPr/>
            <p:nvPr/>
          </p:nvSpPr>
          <p:spPr>
            <a:xfrm>
              <a:off x="6360038" y="1950753"/>
              <a:ext cx="1248134" cy="1278976"/>
            </a:xfrm>
            <a:custGeom>
              <a:avLst/>
              <a:gdLst/>
              <a:ahLst/>
              <a:cxnLst/>
              <a:rect l="l" t="t" r="r" b="b"/>
              <a:pathLst>
                <a:path w="23310" h="23886" extrusionOk="0">
                  <a:moveTo>
                    <a:pt x="23309" y="0"/>
                  </a:moveTo>
                  <a:cubicBezTo>
                    <a:pt x="23309" y="0"/>
                    <a:pt x="22958" y="326"/>
                    <a:pt x="22282" y="928"/>
                  </a:cubicBezTo>
                  <a:cubicBezTo>
                    <a:pt x="21956" y="1203"/>
                    <a:pt x="21580" y="1554"/>
                    <a:pt x="21129" y="1980"/>
                  </a:cubicBezTo>
                  <a:cubicBezTo>
                    <a:pt x="20903" y="2181"/>
                    <a:pt x="20653" y="2381"/>
                    <a:pt x="20402" y="2607"/>
                  </a:cubicBezTo>
                  <a:cubicBezTo>
                    <a:pt x="20126" y="2832"/>
                    <a:pt x="19851" y="3058"/>
                    <a:pt x="19550" y="3308"/>
                  </a:cubicBezTo>
                  <a:cubicBezTo>
                    <a:pt x="18397" y="4236"/>
                    <a:pt x="17044" y="5364"/>
                    <a:pt x="15565" y="6542"/>
                  </a:cubicBezTo>
                  <a:cubicBezTo>
                    <a:pt x="14838" y="7118"/>
                    <a:pt x="14061" y="7745"/>
                    <a:pt x="13334" y="8396"/>
                  </a:cubicBezTo>
                  <a:cubicBezTo>
                    <a:pt x="12958" y="8697"/>
                    <a:pt x="12582" y="9023"/>
                    <a:pt x="12181" y="9349"/>
                  </a:cubicBezTo>
                  <a:lnTo>
                    <a:pt x="11630" y="9850"/>
                  </a:lnTo>
                  <a:lnTo>
                    <a:pt x="11329" y="10075"/>
                  </a:lnTo>
                  <a:lnTo>
                    <a:pt x="11254" y="10151"/>
                  </a:lnTo>
                  <a:lnTo>
                    <a:pt x="11154" y="10251"/>
                  </a:lnTo>
                  <a:lnTo>
                    <a:pt x="11029" y="10376"/>
                  </a:lnTo>
                  <a:cubicBezTo>
                    <a:pt x="9600" y="11730"/>
                    <a:pt x="8096" y="13058"/>
                    <a:pt x="6693" y="14361"/>
                  </a:cubicBezTo>
                  <a:cubicBezTo>
                    <a:pt x="6016" y="15013"/>
                    <a:pt x="5339" y="15639"/>
                    <a:pt x="4713" y="16266"/>
                  </a:cubicBezTo>
                  <a:cubicBezTo>
                    <a:pt x="4086" y="16892"/>
                    <a:pt x="3510" y="17519"/>
                    <a:pt x="3008" y="18096"/>
                  </a:cubicBezTo>
                  <a:cubicBezTo>
                    <a:pt x="2482" y="18697"/>
                    <a:pt x="2031" y="19273"/>
                    <a:pt x="1630" y="19800"/>
                  </a:cubicBezTo>
                  <a:cubicBezTo>
                    <a:pt x="1430" y="20075"/>
                    <a:pt x="1279" y="20351"/>
                    <a:pt x="1104" y="20577"/>
                  </a:cubicBezTo>
                  <a:cubicBezTo>
                    <a:pt x="1029" y="20702"/>
                    <a:pt x="953" y="20802"/>
                    <a:pt x="878" y="20928"/>
                  </a:cubicBezTo>
                  <a:cubicBezTo>
                    <a:pt x="803" y="21053"/>
                    <a:pt x="753" y="21178"/>
                    <a:pt x="678" y="21304"/>
                  </a:cubicBezTo>
                  <a:cubicBezTo>
                    <a:pt x="552" y="21529"/>
                    <a:pt x="427" y="21755"/>
                    <a:pt x="352" y="21905"/>
                  </a:cubicBezTo>
                  <a:cubicBezTo>
                    <a:pt x="277" y="22055"/>
                    <a:pt x="201" y="22206"/>
                    <a:pt x="176" y="22306"/>
                  </a:cubicBezTo>
                  <a:cubicBezTo>
                    <a:pt x="76" y="22507"/>
                    <a:pt x="1" y="22632"/>
                    <a:pt x="1" y="22632"/>
                  </a:cubicBezTo>
                  <a:lnTo>
                    <a:pt x="3109" y="23885"/>
                  </a:lnTo>
                  <a:cubicBezTo>
                    <a:pt x="3109" y="23885"/>
                    <a:pt x="3159" y="23760"/>
                    <a:pt x="3234" y="23534"/>
                  </a:cubicBezTo>
                  <a:cubicBezTo>
                    <a:pt x="3259" y="23434"/>
                    <a:pt x="3309" y="23284"/>
                    <a:pt x="3359" y="23133"/>
                  </a:cubicBezTo>
                  <a:cubicBezTo>
                    <a:pt x="3435" y="22983"/>
                    <a:pt x="3485" y="22857"/>
                    <a:pt x="3560" y="22707"/>
                  </a:cubicBezTo>
                  <a:cubicBezTo>
                    <a:pt x="3610" y="22532"/>
                    <a:pt x="3685" y="22356"/>
                    <a:pt x="3811" y="22156"/>
                  </a:cubicBezTo>
                  <a:cubicBezTo>
                    <a:pt x="3936" y="21930"/>
                    <a:pt x="4036" y="21705"/>
                    <a:pt x="4186" y="21454"/>
                  </a:cubicBezTo>
                  <a:cubicBezTo>
                    <a:pt x="4462" y="20978"/>
                    <a:pt x="4813" y="20426"/>
                    <a:pt x="5214" y="19850"/>
                  </a:cubicBezTo>
                  <a:cubicBezTo>
                    <a:pt x="5640" y="19248"/>
                    <a:pt x="6091" y="18622"/>
                    <a:pt x="6643" y="17970"/>
                  </a:cubicBezTo>
                  <a:cubicBezTo>
                    <a:pt x="7144" y="17319"/>
                    <a:pt x="7745" y="16642"/>
                    <a:pt x="8347" y="15940"/>
                  </a:cubicBezTo>
                  <a:cubicBezTo>
                    <a:pt x="9550" y="14537"/>
                    <a:pt x="10928" y="13058"/>
                    <a:pt x="12232" y="11504"/>
                  </a:cubicBezTo>
                  <a:lnTo>
                    <a:pt x="12357" y="11379"/>
                  </a:lnTo>
                  <a:lnTo>
                    <a:pt x="12407" y="11329"/>
                  </a:lnTo>
                  <a:lnTo>
                    <a:pt x="12457" y="11253"/>
                  </a:lnTo>
                  <a:lnTo>
                    <a:pt x="12708" y="11003"/>
                  </a:lnTo>
                  <a:lnTo>
                    <a:pt x="13234" y="10451"/>
                  </a:lnTo>
                  <a:cubicBezTo>
                    <a:pt x="13585" y="10075"/>
                    <a:pt x="13911" y="9725"/>
                    <a:pt x="14262" y="9374"/>
                  </a:cubicBezTo>
                  <a:cubicBezTo>
                    <a:pt x="14938" y="8647"/>
                    <a:pt x="15615" y="7970"/>
                    <a:pt x="16292" y="7319"/>
                  </a:cubicBezTo>
                  <a:cubicBezTo>
                    <a:pt x="17620" y="5990"/>
                    <a:pt x="18848" y="4762"/>
                    <a:pt x="19926" y="3684"/>
                  </a:cubicBezTo>
                  <a:cubicBezTo>
                    <a:pt x="20177" y="3409"/>
                    <a:pt x="20427" y="3158"/>
                    <a:pt x="20678" y="2907"/>
                  </a:cubicBezTo>
                  <a:cubicBezTo>
                    <a:pt x="20903" y="2657"/>
                    <a:pt x="21129" y="2431"/>
                    <a:pt x="21329" y="2181"/>
                  </a:cubicBezTo>
                  <a:cubicBezTo>
                    <a:pt x="21755" y="1730"/>
                    <a:pt x="22106" y="1354"/>
                    <a:pt x="22407" y="1028"/>
                  </a:cubicBezTo>
                  <a:cubicBezTo>
                    <a:pt x="22983" y="376"/>
                    <a:pt x="23309" y="0"/>
                    <a:pt x="233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1"/>
            <p:cNvSpPr/>
            <p:nvPr/>
          </p:nvSpPr>
          <p:spPr>
            <a:xfrm>
              <a:off x="6973356" y="2008421"/>
              <a:ext cx="94025" cy="496630"/>
            </a:xfrm>
            <a:custGeom>
              <a:avLst/>
              <a:gdLst/>
              <a:ahLst/>
              <a:cxnLst/>
              <a:rect l="l" t="t" r="r" b="b"/>
              <a:pathLst>
                <a:path w="1756" h="9275" extrusionOk="0">
                  <a:moveTo>
                    <a:pt x="1705" y="1"/>
                  </a:moveTo>
                  <a:cubicBezTo>
                    <a:pt x="1705" y="1"/>
                    <a:pt x="1630" y="577"/>
                    <a:pt x="1529" y="1429"/>
                  </a:cubicBezTo>
                  <a:cubicBezTo>
                    <a:pt x="1504" y="1655"/>
                    <a:pt x="1479" y="1881"/>
                    <a:pt x="1454" y="2131"/>
                  </a:cubicBezTo>
                  <a:cubicBezTo>
                    <a:pt x="1429" y="2382"/>
                    <a:pt x="1379" y="2632"/>
                    <a:pt x="1329" y="2908"/>
                  </a:cubicBezTo>
                  <a:cubicBezTo>
                    <a:pt x="1229" y="3434"/>
                    <a:pt x="1128" y="4011"/>
                    <a:pt x="1028" y="4562"/>
                  </a:cubicBezTo>
                  <a:cubicBezTo>
                    <a:pt x="778" y="5690"/>
                    <a:pt x="527" y="6818"/>
                    <a:pt x="326" y="7670"/>
                  </a:cubicBezTo>
                  <a:cubicBezTo>
                    <a:pt x="126" y="8497"/>
                    <a:pt x="1" y="9074"/>
                    <a:pt x="1" y="9074"/>
                  </a:cubicBezTo>
                  <a:lnTo>
                    <a:pt x="1229" y="9274"/>
                  </a:lnTo>
                  <a:cubicBezTo>
                    <a:pt x="1229" y="9274"/>
                    <a:pt x="1279" y="8698"/>
                    <a:pt x="1379" y="7846"/>
                  </a:cubicBezTo>
                  <a:cubicBezTo>
                    <a:pt x="1454" y="6968"/>
                    <a:pt x="1555" y="5815"/>
                    <a:pt x="1655" y="4637"/>
                  </a:cubicBezTo>
                  <a:cubicBezTo>
                    <a:pt x="1680" y="4061"/>
                    <a:pt x="1705" y="3485"/>
                    <a:pt x="1730" y="2933"/>
                  </a:cubicBezTo>
                  <a:cubicBezTo>
                    <a:pt x="1730" y="2658"/>
                    <a:pt x="1755" y="2407"/>
                    <a:pt x="1755" y="2156"/>
                  </a:cubicBezTo>
                  <a:cubicBezTo>
                    <a:pt x="1730" y="1906"/>
                    <a:pt x="1730" y="1680"/>
                    <a:pt x="1730" y="1455"/>
                  </a:cubicBezTo>
                  <a:cubicBezTo>
                    <a:pt x="1705" y="577"/>
                    <a:pt x="1705" y="1"/>
                    <a:pt x="17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1"/>
            <p:cNvSpPr/>
            <p:nvPr/>
          </p:nvSpPr>
          <p:spPr>
            <a:xfrm>
              <a:off x="6576150" y="2334569"/>
              <a:ext cx="99326" cy="507285"/>
            </a:xfrm>
            <a:custGeom>
              <a:avLst/>
              <a:gdLst/>
              <a:ahLst/>
              <a:cxnLst/>
              <a:rect l="l" t="t" r="r" b="b"/>
              <a:pathLst>
                <a:path w="1855" h="9474" extrusionOk="0">
                  <a:moveTo>
                    <a:pt x="25" y="0"/>
                  </a:moveTo>
                  <a:cubicBezTo>
                    <a:pt x="25" y="0"/>
                    <a:pt x="0" y="2356"/>
                    <a:pt x="0" y="4712"/>
                  </a:cubicBezTo>
                  <a:cubicBezTo>
                    <a:pt x="25" y="5313"/>
                    <a:pt x="25" y="5915"/>
                    <a:pt x="50" y="6466"/>
                  </a:cubicBezTo>
                  <a:cubicBezTo>
                    <a:pt x="50" y="6742"/>
                    <a:pt x="50" y="7018"/>
                    <a:pt x="75" y="7268"/>
                  </a:cubicBezTo>
                  <a:cubicBezTo>
                    <a:pt x="75" y="7519"/>
                    <a:pt x="100" y="7770"/>
                    <a:pt x="100" y="7995"/>
                  </a:cubicBezTo>
                  <a:cubicBezTo>
                    <a:pt x="176" y="8872"/>
                    <a:pt x="201" y="9474"/>
                    <a:pt x="201" y="9474"/>
                  </a:cubicBezTo>
                  <a:lnTo>
                    <a:pt x="1855" y="9198"/>
                  </a:lnTo>
                  <a:cubicBezTo>
                    <a:pt x="1855" y="9198"/>
                    <a:pt x="1704" y="8647"/>
                    <a:pt x="1504" y="7770"/>
                  </a:cubicBezTo>
                  <a:cubicBezTo>
                    <a:pt x="1454" y="7569"/>
                    <a:pt x="1404" y="7318"/>
                    <a:pt x="1328" y="7093"/>
                  </a:cubicBezTo>
                  <a:cubicBezTo>
                    <a:pt x="1278" y="6842"/>
                    <a:pt x="1228" y="6592"/>
                    <a:pt x="1178" y="6316"/>
                  </a:cubicBezTo>
                  <a:cubicBezTo>
                    <a:pt x="1078" y="5790"/>
                    <a:pt x="952" y="5213"/>
                    <a:pt x="852" y="4637"/>
                  </a:cubicBezTo>
                  <a:cubicBezTo>
                    <a:pt x="426" y="2331"/>
                    <a:pt x="25" y="0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1"/>
            <p:cNvSpPr/>
            <p:nvPr/>
          </p:nvSpPr>
          <p:spPr>
            <a:xfrm>
              <a:off x="7009607" y="2432504"/>
              <a:ext cx="559652" cy="127544"/>
            </a:xfrm>
            <a:custGeom>
              <a:avLst/>
              <a:gdLst/>
              <a:ahLst/>
              <a:cxnLst/>
              <a:rect l="l" t="t" r="r" b="b"/>
              <a:pathLst>
                <a:path w="10452" h="2382" extrusionOk="0">
                  <a:moveTo>
                    <a:pt x="10452" y="1"/>
                  </a:moveTo>
                  <a:cubicBezTo>
                    <a:pt x="10451" y="1"/>
                    <a:pt x="9800" y="126"/>
                    <a:pt x="8822" y="327"/>
                  </a:cubicBezTo>
                  <a:cubicBezTo>
                    <a:pt x="8321" y="427"/>
                    <a:pt x="7770" y="527"/>
                    <a:pt x="7143" y="627"/>
                  </a:cubicBezTo>
                  <a:cubicBezTo>
                    <a:pt x="6842" y="677"/>
                    <a:pt x="6517" y="728"/>
                    <a:pt x="6191" y="778"/>
                  </a:cubicBezTo>
                  <a:cubicBezTo>
                    <a:pt x="5890" y="828"/>
                    <a:pt x="5564" y="878"/>
                    <a:pt x="5238" y="903"/>
                  </a:cubicBezTo>
                  <a:cubicBezTo>
                    <a:pt x="4913" y="953"/>
                    <a:pt x="4562" y="978"/>
                    <a:pt x="4261" y="1028"/>
                  </a:cubicBezTo>
                  <a:cubicBezTo>
                    <a:pt x="3935" y="1053"/>
                    <a:pt x="3609" y="1078"/>
                    <a:pt x="3309" y="1103"/>
                  </a:cubicBezTo>
                  <a:cubicBezTo>
                    <a:pt x="3008" y="1103"/>
                    <a:pt x="2707" y="1154"/>
                    <a:pt x="2431" y="1154"/>
                  </a:cubicBezTo>
                  <a:lnTo>
                    <a:pt x="1654" y="1154"/>
                  </a:lnTo>
                  <a:cubicBezTo>
                    <a:pt x="1515" y="1161"/>
                    <a:pt x="1380" y="1164"/>
                    <a:pt x="1251" y="1164"/>
                  </a:cubicBezTo>
                  <a:cubicBezTo>
                    <a:pt x="939" y="1164"/>
                    <a:pt x="664" y="1146"/>
                    <a:pt x="451" y="1129"/>
                  </a:cubicBezTo>
                  <a:lnTo>
                    <a:pt x="0" y="1129"/>
                  </a:lnTo>
                  <a:lnTo>
                    <a:pt x="25" y="2382"/>
                  </a:lnTo>
                  <a:cubicBezTo>
                    <a:pt x="25" y="2382"/>
                    <a:pt x="201" y="2357"/>
                    <a:pt x="477" y="2332"/>
                  </a:cubicBezTo>
                  <a:cubicBezTo>
                    <a:pt x="777" y="2306"/>
                    <a:pt x="1178" y="2306"/>
                    <a:pt x="1705" y="2206"/>
                  </a:cubicBezTo>
                  <a:cubicBezTo>
                    <a:pt x="1955" y="2181"/>
                    <a:pt x="2231" y="2156"/>
                    <a:pt x="2507" y="2106"/>
                  </a:cubicBezTo>
                  <a:cubicBezTo>
                    <a:pt x="2807" y="2056"/>
                    <a:pt x="3108" y="2006"/>
                    <a:pt x="3409" y="1956"/>
                  </a:cubicBezTo>
                  <a:cubicBezTo>
                    <a:pt x="3735" y="1880"/>
                    <a:pt x="4035" y="1830"/>
                    <a:pt x="4361" y="1755"/>
                  </a:cubicBezTo>
                  <a:cubicBezTo>
                    <a:pt x="4687" y="1680"/>
                    <a:pt x="5013" y="1605"/>
                    <a:pt x="5339" y="1530"/>
                  </a:cubicBezTo>
                  <a:cubicBezTo>
                    <a:pt x="5665" y="1454"/>
                    <a:pt x="5990" y="1354"/>
                    <a:pt x="6316" y="1279"/>
                  </a:cubicBezTo>
                  <a:cubicBezTo>
                    <a:pt x="6617" y="1204"/>
                    <a:pt x="6943" y="1103"/>
                    <a:pt x="7244" y="1028"/>
                  </a:cubicBezTo>
                  <a:cubicBezTo>
                    <a:pt x="7845" y="853"/>
                    <a:pt x="8396" y="677"/>
                    <a:pt x="8873" y="527"/>
                  </a:cubicBezTo>
                  <a:cubicBezTo>
                    <a:pt x="9800" y="201"/>
                    <a:pt x="10451" y="1"/>
                    <a:pt x="104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1"/>
            <p:cNvSpPr/>
            <p:nvPr/>
          </p:nvSpPr>
          <p:spPr>
            <a:xfrm>
              <a:off x="6651276" y="2829760"/>
              <a:ext cx="605273" cy="107411"/>
            </a:xfrm>
            <a:custGeom>
              <a:avLst/>
              <a:gdLst/>
              <a:ahLst/>
              <a:cxnLst/>
              <a:rect l="l" t="t" r="r" b="b"/>
              <a:pathLst>
                <a:path w="11304" h="2006" extrusionOk="0">
                  <a:moveTo>
                    <a:pt x="251" y="0"/>
                  </a:moveTo>
                  <a:lnTo>
                    <a:pt x="1" y="1654"/>
                  </a:lnTo>
                  <a:cubicBezTo>
                    <a:pt x="1" y="1654"/>
                    <a:pt x="702" y="1705"/>
                    <a:pt x="1755" y="1780"/>
                  </a:cubicBezTo>
                  <a:cubicBezTo>
                    <a:pt x="2281" y="1830"/>
                    <a:pt x="2908" y="1855"/>
                    <a:pt x="3560" y="1880"/>
                  </a:cubicBezTo>
                  <a:cubicBezTo>
                    <a:pt x="4236" y="1905"/>
                    <a:pt x="4938" y="1930"/>
                    <a:pt x="5640" y="1980"/>
                  </a:cubicBezTo>
                  <a:cubicBezTo>
                    <a:pt x="6367" y="1980"/>
                    <a:pt x="7068" y="1980"/>
                    <a:pt x="7720" y="2005"/>
                  </a:cubicBezTo>
                  <a:lnTo>
                    <a:pt x="8672" y="2005"/>
                  </a:lnTo>
                  <a:cubicBezTo>
                    <a:pt x="8998" y="2005"/>
                    <a:pt x="9274" y="2005"/>
                    <a:pt x="9550" y="1980"/>
                  </a:cubicBezTo>
                  <a:cubicBezTo>
                    <a:pt x="10602" y="1955"/>
                    <a:pt x="11304" y="1930"/>
                    <a:pt x="11304" y="1930"/>
                  </a:cubicBezTo>
                  <a:cubicBezTo>
                    <a:pt x="11304" y="1930"/>
                    <a:pt x="10602" y="1855"/>
                    <a:pt x="9550" y="1730"/>
                  </a:cubicBezTo>
                  <a:cubicBezTo>
                    <a:pt x="9299" y="1705"/>
                    <a:pt x="8998" y="1654"/>
                    <a:pt x="8697" y="1629"/>
                  </a:cubicBezTo>
                  <a:cubicBezTo>
                    <a:pt x="8422" y="1579"/>
                    <a:pt x="8096" y="1529"/>
                    <a:pt x="7770" y="1479"/>
                  </a:cubicBezTo>
                  <a:cubicBezTo>
                    <a:pt x="7118" y="1379"/>
                    <a:pt x="6442" y="1253"/>
                    <a:pt x="5740" y="1128"/>
                  </a:cubicBezTo>
                  <a:cubicBezTo>
                    <a:pt x="5063" y="1003"/>
                    <a:pt x="4362" y="878"/>
                    <a:pt x="3710" y="752"/>
                  </a:cubicBezTo>
                  <a:cubicBezTo>
                    <a:pt x="3083" y="627"/>
                    <a:pt x="2482" y="502"/>
                    <a:pt x="1955" y="376"/>
                  </a:cubicBezTo>
                  <a:cubicBezTo>
                    <a:pt x="928" y="151"/>
                    <a:pt x="251" y="0"/>
                    <a:pt x="2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1"/>
            <p:cNvSpPr/>
            <p:nvPr/>
          </p:nvSpPr>
          <p:spPr>
            <a:xfrm>
              <a:off x="5416607" y="3165332"/>
              <a:ext cx="1002041" cy="670972"/>
            </a:xfrm>
            <a:custGeom>
              <a:avLst/>
              <a:gdLst/>
              <a:ahLst/>
              <a:cxnLst/>
              <a:rect l="l" t="t" r="r" b="b"/>
              <a:pathLst>
                <a:path w="18714" h="12531" extrusionOk="0">
                  <a:moveTo>
                    <a:pt x="8924" y="1"/>
                  </a:moveTo>
                  <a:cubicBezTo>
                    <a:pt x="1021" y="1"/>
                    <a:pt x="1" y="12506"/>
                    <a:pt x="10101" y="12530"/>
                  </a:cubicBezTo>
                  <a:cubicBezTo>
                    <a:pt x="10109" y="12530"/>
                    <a:pt x="10117" y="12530"/>
                    <a:pt x="10124" y="12530"/>
                  </a:cubicBezTo>
                  <a:cubicBezTo>
                    <a:pt x="17747" y="12530"/>
                    <a:pt x="18713" y="249"/>
                    <a:pt x="9525" y="24"/>
                  </a:cubicBezTo>
                  <a:cubicBezTo>
                    <a:pt x="9320" y="8"/>
                    <a:pt x="9120" y="1"/>
                    <a:pt x="89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1"/>
            <p:cNvSpPr/>
            <p:nvPr/>
          </p:nvSpPr>
          <p:spPr>
            <a:xfrm>
              <a:off x="5601823" y="3406823"/>
              <a:ext cx="280522" cy="187943"/>
            </a:xfrm>
            <a:custGeom>
              <a:avLst/>
              <a:gdLst/>
              <a:ahLst/>
              <a:cxnLst/>
              <a:rect l="l" t="t" r="r" b="b"/>
              <a:pathLst>
                <a:path w="5239" h="3510" extrusionOk="0">
                  <a:moveTo>
                    <a:pt x="2507" y="0"/>
                  </a:moveTo>
                  <a:cubicBezTo>
                    <a:pt x="301" y="0"/>
                    <a:pt x="0" y="3509"/>
                    <a:pt x="2833" y="3509"/>
                  </a:cubicBezTo>
                  <a:cubicBezTo>
                    <a:pt x="4988" y="3509"/>
                    <a:pt x="5239" y="75"/>
                    <a:pt x="2682" y="25"/>
                  </a:cubicBezTo>
                  <a:cubicBezTo>
                    <a:pt x="2607" y="0"/>
                    <a:pt x="2557" y="0"/>
                    <a:pt x="25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1"/>
            <p:cNvSpPr/>
            <p:nvPr/>
          </p:nvSpPr>
          <p:spPr>
            <a:xfrm>
              <a:off x="6110459" y="3165332"/>
              <a:ext cx="1000649" cy="670972"/>
            </a:xfrm>
            <a:custGeom>
              <a:avLst/>
              <a:gdLst/>
              <a:ahLst/>
              <a:cxnLst/>
              <a:rect l="l" t="t" r="r" b="b"/>
              <a:pathLst>
                <a:path w="18688" h="12531" extrusionOk="0">
                  <a:moveTo>
                    <a:pt x="8923" y="1"/>
                  </a:moveTo>
                  <a:cubicBezTo>
                    <a:pt x="1021" y="1"/>
                    <a:pt x="0" y="12506"/>
                    <a:pt x="10101" y="12530"/>
                  </a:cubicBezTo>
                  <a:cubicBezTo>
                    <a:pt x="10108" y="12530"/>
                    <a:pt x="10116" y="12530"/>
                    <a:pt x="10124" y="12530"/>
                  </a:cubicBezTo>
                  <a:cubicBezTo>
                    <a:pt x="17747" y="12530"/>
                    <a:pt x="18688" y="249"/>
                    <a:pt x="9524" y="24"/>
                  </a:cubicBezTo>
                  <a:cubicBezTo>
                    <a:pt x="9320" y="8"/>
                    <a:pt x="9119" y="1"/>
                    <a:pt x="89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1"/>
            <p:cNvSpPr/>
            <p:nvPr/>
          </p:nvSpPr>
          <p:spPr>
            <a:xfrm>
              <a:off x="6608332" y="3496727"/>
              <a:ext cx="280522" cy="187943"/>
            </a:xfrm>
            <a:custGeom>
              <a:avLst/>
              <a:gdLst/>
              <a:ahLst/>
              <a:cxnLst/>
              <a:rect l="l" t="t" r="r" b="b"/>
              <a:pathLst>
                <a:path w="5239" h="3510" extrusionOk="0">
                  <a:moveTo>
                    <a:pt x="2507" y="1"/>
                  </a:moveTo>
                  <a:cubicBezTo>
                    <a:pt x="301" y="1"/>
                    <a:pt x="1" y="3509"/>
                    <a:pt x="2833" y="3509"/>
                  </a:cubicBezTo>
                  <a:cubicBezTo>
                    <a:pt x="4988" y="3509"/>
                    <a:pt x="5239" y="76"/>
                    <a:pt x="26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1"/>
            <p:cNvSpPr/>
            <p:nvPr/>
          </p:nvSpPr>
          <p:spPr>
            <a:xfrm>
              <a:off x="5729370" y="2964053"/>
              <a:ext cx="1001988" cy="670972"/>
            </a:xfrm>
            <a:custGeom>
              <a:avLst/>
              <a:gdLst/>
              <a:ahLst/>
              <a:cxnLst/>
              <a:rect l="l" t="t" r="r" b="b"/>
              <a:pathLst>
                <a:path w="18713" h="12531" extrusionOk="0">
                  <a:moveTo>
                    <a:pt x="8948" y="0"/>
                  </a:moveTo>
                  <a:cubicBezTo>
                    <a:pt x="1044" y="0"/>
                    <a:pt x="0" y="12506"/>
                    <a:pt x="10125" y="12530"/>
                  </a:cubicBezTo>
                  <a:cubicBezTo>
                    <a:pt x="10133" y="12530"/>
                    <a:pt x="10140" y="12530"/>
                    <a:pt x="10148" y="12530"/>
                  </a:cubicBezTo>
                  <a:cubicBezTo>
                    <a:pt x="17771" y="12530"/>
                    <a:pt x="18712" y="249"/>
                    <a:pt x="9548" y="24"/>
                  </a:cubicBezTo>
                  <a:cubicBezTo>
                    <a:pt x="9344" y="8"/>
                    <a:pt x="9144" y="0"/>
                    <a:pt x="89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1"/>
            <p:cNvSpPr/>
            <p:nvPr/>
          </p:nvSpPr>
          <p:spPr>
            <a:xfrm>
              <a:off x="6205718" y="3094116"/>
              <a:ext cx="280522" cy="187943"/>
            </a:xfrm>
            <a:custGeom>
              <a:avLst/>
              <a:gdLst/>
              <a:ahLst/>
              <a:cxnLst/>
              <a:rect l="l" t="t" r="r" b="b"/>
              <a:pathLst>
                <a:path w="5239" h="3510" extrusionOk="0">
                  <a:moveTo>
                    <a:pt x="2507" y="1"/>
                  </a:moveTo>
                  <a:cubicBezTo>
                    <a:pt x="301" y="1"/>
                    <a:pt x="1" y="3509"/>
                    <a:pt x="2833" y="3509"/>
                  </a:cubicBezTo>
                  <a:cubicBezTo>
                    <a:pt x="4988" y="3509"/>
                    <a:pt x="5239" y="76"/>
                    <a:pt x="26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4" name="Google Shape;544;p21"/>
          <p:cNvSpPr/>
          <p:nvPr/>
        </p:nvSpPr>
        <p:spPr>
          <a:xfrm rot="5682778" flipH="1">
            <a:off x="1729078" y="4215091"/>
            <a:ext cx="1018588" cy="1147422"/>
          </a:xfrm>
          <a:custGeom>
            <a:avLst/>
            <a:gdLst/>
            <a:ahLst/>
            <a:cxnLst/>
            <a:rect l="l" t="t" r="r" b="b"/>
            <a:pathLst>
              <a:path w="16755" h="18875" extrusionOk="0">
                <a:moveTo>
                  <a:pt x="1111" y="0"/>
                </a:moveTo>
                <a:cubicBezTo>
                  <a:pt x="860" y="0"/>
                  <a:pt x="587" y="254"/>
                  <a:pt x="708" y="558"/>
                </a:cubicBezTo>
                <a:cubicBezTo>
                  <a:pt x="1119" y="1562"/>
                  <a:pt x="1576" y="2521"/>
                  <a:pt x="2055" y="3480"/>
                </a:cubicBezTo>
                <a:cubicBezTo>
                  <a:pt x="1918" y="3640"/>
                  <a:pt x="1918" y="3868"/>
                  <a:pt x="2032" y="4028"/>
                </a:cubicBezTo>
                <a:cubicBezTo>
                  <a:pt x="1302" y="5260"/>
                  <a:pt x="777" y="6584"/>
                  <a:pt x="548" y="7999"/>
                </a:cubicBezTo>
                <a:cubicBezTo>
                  <a:pt x="412" y="8775"/>
                  <a:pt x="1" y="10624"/>
                  <a:pt x="959" y="11058"/>
                </a:cubicBezTo>
                <a:cubicBezTo>
                  <a:pt x="1107" y="11126"/>
                  <a:pt x="1239" y="11156"/>
                  <a:pt x="1358" y="11156"/>
                </a:cubicBezTo>
                <a:cubicBezTo>
                  <a:pt x="2152" y="11156"/>
                  <a:pt x="2321" y="9782"/>
                  <a:pt x="2420" y="9186"/>
                </a:cubicBezTo>
                <a:cubicBezTo>
                  <a:pt x="2648" y="7771"/>
                  <a:pt x="2808" y="6379"/>
                  <a:pt x="2900" y="4963"/>
                </a:cubicBezTo>
                <a:cubicBezTo>
                  <a:pt x="3356" y="5739"/>
                  <a:pt x="3835" y="6493"/>
                  <a:pt x="4360" y="7223"/>
                </a:cubicBezTo>
                <a:lnTo>
                  <a:pt x="4338" y="7269"/>
                </a:lnTo>
                <a:cubicBezTo>
                  <a:pt x="3813" y="8730"/>
                  <a:pt x="3470" y="10259"/>
                  <a:pt x="3402" y="11811"/>
                </a:cubicBezTo>
                <a:cubicBezTo>
                  <a:pt x="3356" y="12541"/>
                  <a:pt x="3105" y="14230"/>
                  <a:pt x="4086" y="14504"/>
                </a:cubicBezTo>
                <a:cubicBezTo>
                  <a:pt x="4198" y="14539"/>
                  <a:pt x="4298" y="14554"/>
                  <a:pt x="4388" y="14554"/>
                </a:cubicBezTo>
                <a:cubicBezTo>
                  <a:pt x="5265" y="14554"/>
                  <a:pt x="5228" y="13075"/>
                  <a:pt x="5228" y="12496"/>
                </a:cubicBezTo>
                <a:cubicBezTo>
                  <a:pt x="5228" y="11126"/>
                  <a:pt x="5228" y="9734"/>
                  <a:pt x="5228" y="8364"/>
                </a:cubicBezTo>
                <a:cubicBezTo>
                  <a:pt x="5616" y="8889"/>
                  <a:pt x="6049" y="9392"/>
                  <a:pt x="6483" y="9894"/>
                </a:cubicBezTo>
                <a:cubicBezTo>
                  <a:pt x="6346" y="11218"/>
                  <a:pt x="6323" y="12541"/>
                  <a:pt x="6415" y="13888"/>
                </a:cubicBezTo>
                <a:cubicBezTo>
                  <a:pt x="6460" y="14550"/>
                  <a:pt x="6392" y="15965"/>
                  <a:pt x="7305" y="16102"/>
                </a:cubicBezTo>
                <a:cubicBezTo>
                  <a:pt x="7343" y="16107"/>
                  <a:pt x="7379" y="16109"/>
                  <a:pt x="7414" y="16109"/>
                </a:cubicBezTo>
                <a:cubicBezTo>
                  <a:pt x="8688" y="16109"/>
                  <a:pt x="8116" y="12929"/>
                  <a:pt x="7738" y="11240"/>
                </a:cubicBezTo>
                <a:lnTo>
                  <a:pt x="7738" y="11240"/>
                </a:lnTo>
                <a:cubicBezTo>
                  <a:pt x="8012" y="11514"/>
                  <a:pt x="8263" y="11765"/>
                  <a:pt x="8537" y="12016"/>
                </a:cubicBezTo>
                <a:cubicBezTo>
                  <a:pt x="8537" y="12085"/>
                  <a:pt x="8560" y="12153"/>
                  <a:pt x="8606" y="12222"/>
                </a:cubicBezTo>
                <a:cubicBezTo>
                  <a:pt x="8674" y="12290"/>
                  <a:pt x="8720" y="12359"/>
                  <a:pt x="8766" y="12450"/>
                </a:cubicBezTo>
                <a:cubicBezTo>
                  <a:pt x="9154" y="14071"/>
                  <a:pt x="9519" y="15737"/>
                  <a:pt x="9930" y="17358"/>
                </a:cubicBezTo>
                <a:cubicBezTo>
                  <a:pt x="10093" y="17993"/>
                  <a:pt x="10604" y="18875"/>
                  <a:pt x="11300" y="18875"/>
                </a:cubicBezTo>
                <a:cubicBezTo>
                  <a:pt x="11478" y="18875"/>
                  <a:pt x="11669" y="18817"/>
                  <a:pt x="11870" y="18681"/>
                </a:cubicBezTo>
                <a:cubicBezTo>
                  <a:pt x="12851" y="17997"/>
                  <a:pt x="11893" y="16376"/>
                  <a:pt x="11527" y="15600"/>
                </a:cubicBezTo>
                <a:cubicBezTo>
                  <a:pt x="11254" y="14984"/>
                  <a:pt x="10911" y="14390"/>
                  <a:pt x="10569" y="13797"/>
                </a:cubicBezTo>
                <a:lnTo>
                  <a:pt x="10569" y="13797"/>
                </a:lnTo>
                <a:cubicBezTo>
                  <a:pt x="11505" y="14550"/>
                  <a:pt x="12486" y="15258"/>
                  <a:pt x="13513" y="15897"/>
                </a:cubicBezTo>
                <a:cubicBezTo>
                  <a:pt x="13587" y="15943"/>
                  <a:pt x="13661" y="15964"/>
                  <a:pt x="13731" y="15964"/>
                </a:cubicBezTo>
                <a:cubicBezTo>
                  <a:pt x="14070" y="15964"/>
                  <a:pt x="14311" y="15485"/>
                  <a:pt x="13970" y="15258"/>
                </a:cubicBezTo>
                <a:cubicBezTo>
                  <a:pt x="13011" y="14641"/>
                  <a:pt x="12075" y="14002"/>
                  <a:pt x="11185" y="13295"/>
                </a:cubicBezTo>
                <a:lnTo>
                  <a:pt x="11185" y="13295"/>
                </a:lnTo>
                <a:cubicBezTo>
                  <a:pt x="12212" y="13523"/>
                  <a:pt x="13239" y="13637"/>
                  <a:pt x="14289" y="13637"/>
                </a:cubicBezTo>
                <a:cubicBezTo>
                  <a:pt x="14395" y="13637"/>
                  <a:pt x="14518" y="13639"/>
                  <a:pt x="14652" y="13639"/>
                </a:cubicBezTo>
                <a:cubicBezTo>
                  <a:pt x="15472" y="13639"/>
                  <a:pt x="16689" y="13571"/>
                  <a:pt x="16709" y="12610"/>
                </a:cubicBezTo>
                <a:cubicBezTo>
                  <a:pt x="16754" y="11263"/>
                  <a:pt x="14563" y="11354"/>
                  <a:pt x="13719" y="11332"/>
                </a:cubicBezTo>
                <a:cubicBezTo>
                  <a:pt x="12326" y="11332"/>
                  <a:pt x="10934" y="11514"/>
                  <a:pt x="9587" y="11925"/>
                </a:cubicBezTo>
                <a:cubicBezTo>
                  <a:pt x="9154" y="11537"/>
                  <a:pt x="8743" y="11149"/>
                  <a:pt x="8355" y="10738"/>
                </a:cubicBezTo>
                <a:cubicBezTo>
                  <a:pt x="9268" y="10647"/>
                  <a:pt x="10226" y="10578"/>
                  <a:pt x="11094" y="10373"/>
                </a:cubicBezTo>
                <a:cubicBezTo>
                  <a:pt x="11756" y="10213"/>
                  <a:pt x="12418" y="9643"/>
                  <a:pt x="12144" y="8889"/>
                </a:cubicBezTo>
                <a:cubicBezTo>
                  <a:pt x="11981" y="8418"/>
                  <a:pt x="11518" y="8236"/>
                  <a:pt x="11059" y="8236"/>
                </a:cubicBezTo>
                <a:cubicBezTo>
                  <a:pt x="10873" y="8236"/>
                  <a:pt x="10688" y="8266"/>
                  <a:pt x="10523" y="8319"/>
                </a:cubicBezTo>
                <a:cubicBezTo>
                  <a:pt x="9428" y="8661"/>
                  <a:pt x="8378" y="9186"/>
                  <a:pt x="7328" y="9643"/>
                </a:cubicBezTo>
                <a:cubicBezTo>
                  <a:pt x="6780" y="9072"/>
                  <a:pt x="6278" y="8456"/>
                  <a:pt x="5798" y="7839"/>
                </a:cubicBezTo>
                <a:lnTo>
                  <a:pt x="5798" y="7839"/>
                </a:lnTo>
                <a:cubicBezTo>
                  <a:pt x="5930" y="7845"/>
                  <a:pt x="6061" y="7848"/>
                  <a:pt x="6192" y="7848"/>
                </a:cubicBezTo>
                <a:cubicBezTo>
                  <a:pt x="7110" y="7848"/>
                  <a:pt x="8024" y="7708"/>
                  <a:pt x="8903" y="7429"/>
                </a:cubicBezTo>
                <a:cubicBezTo>
                  <a:pt x="9473" y="7223"/>
                  <a:pt x="11185" y="6767"/>
                  <a:pt x="10706" y="5808"/>
                </a:cubicBezTo>
                <a:cubicBezTo>
                  <a:pt x="10537" y="5470"/>
                  <a:pt x="10156" y="5360"/>
                  <a:pt x="9721" y="5360"/>
                </a:cubicBezTo>
                <a:cubicBezTo>
                  <a:pt x="9099" y="5360"/>
                  <a:pt x="8366" y="5586"/>
                  <a:pt x="7990" y="5694"/>
                </a:cubicBezTo>
                <a:cubicBezTo>
                  <a:pt x="7008" y="5991"/>
                  <a:pt x="6095" y="6447"/>
                  <a:pt x="5273" y="7018"/>
                </a:cubicBezTo>
                <a:lnTo>
                  <a:pt x="5182" y="7018"/>
                </a:lnTo>
                <a:cubicBezTo>
                  <a:pt x="4634" y="6264"/>
                  <a:pt x="4132" y="5488"/>
                  <a:pt x="3653" y="4690"/>
                </a:cubicBezTo>
                <a:cubicBezTo>
                  <a:pt x="4566" y="4690"/>
                  <a:pt x="5479" y="4575"/>
                  <a:pt x="6369" y="4347"/>
                </a:cubicBezTo>
                <a:cubicBezTo>
                  <a:pt x="7099" y="4142"/>
                  <a:pt x="8218" y="3799"/>
                  <a:pt x="8058" y="2841"/>
                </a:cubicBezTo>
                <a:cubicBezTo>
                  <a:pt x="7967" y="2232"/>
                  <a:pt x="7490" y="2049"/>
                  <a:pt x="6979" y="2049"/>
                </a:cubicBezTo>
                <a:cubicBezTo>
                  <a:pt x="6724" y="2049"/>
                  <a:pt x="6460" y="2095"/>
                  <a:pt x="6232" y="2156"/>
                </a:cubicBezTo>
                <a:cubicBezTo>
                  <a:pt x="5091" y="2453"/>
                  <a:pt x="3949" y="2841"/>
                  <a:pt x="2808" y="3183"/>
                </a:cubicBezTo>
                <a:cubicBezTo>
                  <a:pt x="2283" y="2224"/>
                  <a:pt x="1827" y="1243"/>
                  <a:pt x="1416" y="216"/>
                </a:cubicBezTo>
                <a:cubicBezTo>
                  <a:pt x="1355" y="64"/>
                  <a:pt x="1236" y="0"/>
                  <a:pt x="11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21"/>
          <p:cNvSpPr/>
          <p:nvPr/>
        </p:nvSpPr>
        <p:spPr>
          <a:xfrm rot="-5682778">
            <a:off x="6396328" y="4215091"/>
            <a:ext cx="1018588" cy="1147422"/>
          </a:xfrm>
          <a:custGeom>
            <a:avLst/>
            <a:gdLst/>
            <a:ahLst/>
            <a:cxnLst/>
            <a:rect l="l" t="t" r="r" b="b"/>
            <a:pathLst>
              <a:path w="16755" h="18875" extrusionOk="0">
                <a:moveTo>
                  <a:pt x="1111" y="0"/>
                </a:moveTo>
                <a:cubicBezTo>
                  <a:pt x="860" y="0"/>
                  <a:pt x="587" y="254"/>
                  <a:pt x="708" y="558"/>
                </a:cubicBezTo>
                <a:cubicBezTo>
                  <a:pt x="1119" y="1562"/>
                  <a:pt x="1576" y="2521"/>
                  <a:pt x="2055" y="3480"/>
                </a:cubicBezTo>
                <a:cubicBezTo>
                  <a:pt x="1918" y="3640"/>
                  <a:pt x="1918" y="3868"/>
                  <a:pt x="2032" y="4028"/>
                </a:cubicBezTo>
                <a:cubicBezTo>
                  <a:pt x="1302" y="5260"/>
                  <a:pt x="777" y="6584"/>
                  <a:pt x="548" y="7999"/>
                </a:cubicBezTo>
                <a:cubicBezTo>
                  <a:pt x="412" y="8775"/>
                  <a:pt x="1" y="10624"/>
                  <a:pt x="959" y="11058"/>
                </a:cubicBezTo>
                <a:cubicBezTo>
                  <a:pt x="1107" y="11126"/>
                  <a:pt x="1239" y="11156"/>
                  <a:pt x="1358" y="11156"/>
                </a:cubicBezTo>
                <a:cubicBezTo>
                  <a:pt x="2152" y="11156"/>
                  <a:pt x="2321" y="9782"/>
                  <a:pt x="2420" y="9186"/>
                </a:cubicBezTo>
                <a:cubicBezTo>
                  <a:pt x="2648" y="7771"/>
                  <a:pt x="2808" y="6379"/>
                  <a:pt x="2900" y="4963"/>
                </a:cubicBezTo>
                <a:cubicBezTo>
                  <a:pt x="3356" y="5739"/>
                  <a:pt x="3835" y="6493"/>
                  <a:pt x="4360" y="7223"/>
                </a:cubicBezTo>
                <a:lnTo>
                  <a:pt x="4338" y="7269"/>
                </a:lnTo>
                <a:cubicBezTo>
                  <a:pt x="3813" y="8730"/>
                  <a:pt x="3470" y="10259"/>
                  <a:pt x="3402" y="11811"/>
                </a:cubicBezTo>
                <a:cubicBezTo>
                  <a:pt x="3356" y="12541"/>
                  <a:pt x="3105" y="14230"/>
                  <a:pt x="4086" y="14504"/>
                </a:cubicBezTo>
                <a:cubicBezTo>
                  <a:pt x="4198" y="14539"/>
                  <a:pt x="4298" y="14554"/>
                  <a:pt x="4388" y="14554"/>
                </a:cubicBezTo>
                <a:cubicBezTo>
                  <a:pt x="5265" y="14554"/>
                  <a:pt x="5228" y="13075"/>
                  <a:pt x="5228" y="12496"/>
                </a:cubicBezTo>
                <a:cubicBezTo>
                  <a:pt x="5228" y="11126"/>
                  <a:pt x="5228" y="9734"/>
                  <a:pt x="5228" y="8364"/>
                </a:cubicBezTo>
                <a:cubicBezTo>
                  <a:pt x="5616" y="8889"/>
                  <a:pt x="6049" y="9392"/>
                  <a:pt x="6483" y="9894"/>
                </a:cubicBezTo>
                <a:cubicBezTo>
                  <a:pt x="6346" y="11218"/>
                  <a:pt x="6323" y="12541"/>
                  <a:pt x="6415" y="13888"/>
                </a:cubicBezTo>
                <a:cubicBezTo>
                  <a:pt x="6460" y="14550"/>
                  <a:pt x="6392" y="15965"/>
                  <a:pt x="7305" y="16102"/>
                </a:cubicBezTo>
                <a:cubicBezTo>
                  <a:pt x="7343" y="16107"/>
                  <a:pt x="7379" y="16109"/>
                  <a:pt x="7414" y="16109"/>
                </a:cubicBezTo>
                <a:cubicBezTo>
                  <a:pt x="8688" y="16109"/>
                  <a:pt x="8116" y="12929"/>
                  <a:pt x="7738" y="11240"/>
                </a:cubicBezTo>
                <a:lnTo>
                  <a:pt x="7738" y="11240"/>
                </a:lnTo>
                <a:cubicBezTo>
                  <a:pt x="8012" y="11514"/>
                  <a:pt x="8263" y="11765"/>
                  <a:pt x="8537" y="12016"/>
                </a:cubicBezTo>
                <a:cubicBezTo>
                  <a:pt x="8537" y="12085"/>
                  <a:pt x="8560" y="12153"/>
                  <a:pt x="8606" y="12222"/>
                </a:cubicBezTo>
                <a:cubicBezTo>
                  <a:pt x="8674" y="12290"/>
                  <a:pt x="8720" y="12359"/>
                  <a:pt x="8766" y="12450"/>
                </a:cubicBezTo>
                <a:cubicBezTo>
                  <a:pt x="9154" y="14071"/>
                  <a:pt x="9519" y="15737"/>
                  <a:pt x="9930" y="17358"/>
                </a:cubicBezTo>
                <a:cubicBezTo>
                  <a:pt x="10093" y="17993"/>
                  <a:pt x="10604" y="18875"/>
                  <a:pt x="11300" y="18875"/>
                </a:cubicBezTo>
                <a:cubicBezTo>
                  <a:pt x="11478" y="18875"/>
                  <a:pt x="11669" y="18817"/>
                  <a:pt x="11870" y="18681"/>
                </a:cubicBezTo>
                <a:cubicBezTo>
                  <a:pt x="12851" y="17997"/>
                  <a:pt x="11893" y="16376"/>
                  <a:pt x="11527" y="15600"/>
                </a:cubicBezTo>
                <a:cubicBezTo>
                  <a:pt x="11254" y="14984"/>
                  <a:pt x="10911" y="14390"/>
                  <a:pt x="10569" y="13797"/>
                </a:cubicBezTo>
                <a:lnTo>
                  <a:pt x="10569" y="13797"/>
                </a:lnTo>
                <a:cubicBezTo>
                  <a:pt x="11505" y="14550"/>
                  <a:pt x="12486" y="15258"/>
                  <a:pt x="13513" y="15897"/>
                </a:cubicBezTo>
                <a:cubicBezTo>
                  <a:pt x="13587" y="15943"/>
                  <a:pt x="13661" y="15964"/>
                  <a:pt x="13731" y="15964"/>
                </a:cubicBezTo>
                <a:cubicBezTo>
                  <a:pt x="14070" y="15964"/>
                  <a:pt x="14311" y="15485"/>
                  <a:pt x="13970" y="15258"/>
                </a:cubicBezTo>
                <a:cubicBezTo>
                  <a:pt x="13011" y="14641"/>
                  <a:pt x="12075" y="14002"/>
                  <a:pt x="11185" y="13295"/>
                </a:cubicBezTo>
                <a:lnTo>
                  <a:pt x="11185" y="13295"/>
                </a:lnTo>
                <a:cubicBezTo>
                  <a:pt x="12212" y="13523"/>
                  <a:pt x="13239" y="13637"/>
                  <a:pt x="14289" y="13637"/>
                </a:cubicBezTo>
                <a:cubicBezTo>
                  <a:pt x="14395" y="13637"/>
                  <a:pt x="14518" y="13639"/>
                  <a:pt x="14652" y="13639"/>
                </a:cubicBezTo>
                <a:cubicBezTo>
                  <a:pt x="15472" y="13639"/>
                  <a:pt x="16689" y="13571"/>
                  <a:pt x="16709" y="12610"/>
                </a:cubicBezTo>
                <a:cubicBezTo>
                  <a:pt x="16754" y="11263"/>
                  <a:pt x="14563" y="11354"/>
                  <a:pt x="13719" y="11332"/>
                </a:cubicBezTo>
                <a:cubicBezTo>
                  <a:pt x="12326" y="11332"/>
                  <a:pt x="10934" y="11514"/>
                  <a:pt x="9587" y="11925"/>
                </a:cubicBezTo>
                <a:cubicBezTo>
                  <a:pt x="9154" y="11537"/>
                  <a:pt x="8743" y="11149"/>
                  <a:pt x="8355" y="10738"/>
                </a:cubicBezTo>
                <a:cubicBezTo>
                  <a:pt x="9268" y="10647"/>
                  <a:pt x="10226" y="10578"/>
                  <a:pt x="11094" y="10373"/>
                </a:cubicBezTo>
                <a:cubicBezTo>
                  <a:pt x="11756" y="10213"/>
                  <a:pt x="12418" y="9643"/>
                  <a:pt x="12144" y="8889"/>
                </a:cubicBezTo>
                <a:cubicBezTo>
                  <a:pt x="11981" y="8418"/>
                  <a:pt x="11518" y="8236"/>
                  <a:pt x="11059" y="8236"/>
                </a:cubicBezTo>
                <a:cubicBezTo>
                  <a:pt x="10873" y="8236"/>
                  <a:pt x="10688" y="8266"/>
                  <a:pt x="10523" y="8319"/>
                </a:cubicBezTo>
                <a:cubicBezTo>
                  <a:pt x="9428" y="8661"/>
                  <a:pt x="8378" y="9186"/>
                  <a:pt x="7328" y="9643"/>
                </a:cubicBezTo>
                <a:cubicBezTo>
                  <a:pt x="6780" y="9072"/>
                  <a:pt x="6278" y="8456"/>
                  <a:pt x="5798" y="7839"/>
                </a:cubicBezTo>
                <a:lnTo>
                  <a:pt x="5798" y="7839"/>
                </a:lnTo>
                <a:cubicBezTo>
                  <a:pt x="5930" y="7845"/>
                  <a:pt x="6061" y="7848"/>
                  <a:pt x="6192" y="7848"/>
                </a:cubicBezTo>
                <a:cubicBezTo>
                  <a:pt x="7110" y="7848"/>
                  <a:pt x="8024" y="7708"/>
                  <a:pt x="8903" y="7429"/>
                </a:cubicBezTo>
                <a:cubicBezTo>
                  <a:pt x="9473" y="7223"/>
                  <a:pt x="11185" y="6767"/>
                  <a:pt x="10706" y="5808"/>
                </a:cubicBezTo>
                <a:cubicBezTo>
                  <a:pt x="10537" y="5470"/>
                  <a:pt x="10156" y="5360"/>
                  <a:pt x="9721" y="5360"/>
                </a:cubicBezTo>
                <a:cubicBezTo>
                  <a:pt x="9099" y="5360"/>
                  <a:pt x="8366" y="5586"/>
                  <a:pt x="7990" y="5694"/>
                </a:cubicBezTo>
                <a:cubicBezTo>
                  <a:pt x="7008" y="5991"/>
                  <a:pt x="6095" y="6447"/>
                  <a:pt x="5273" y="7018"/>
                </a:cubicBezTo>
                <a:lnTo>
                  <a:pt x="5182" y="7018"/>
                </a:lnTo>
                <a:cubicBezTo>
                  <a:pt x="4634" y="6264"/>
                  <a:pt x="4132" y="5488"/>
                  <a:pt x="3653" y="4690"/>
                </a:cubicBezTo>
                <a:cubicBezTo>
                  <a:pt x="4566" y="4690"/>
                  <a:pt x="5479" y="4575"/>
                  <a:pt x="6369" y="4347"/>
                </a:cubicBezTo>
                <a:cubicBezTo>
                  <a:pt x="7099" y="4142"/>
                  <a:pt x="8218" y="3799"/>
                  <a:pt x="8058" y="2841"/>
                </a:cubicBezTo>
                <a:cubicBezTo>
                  <a:pt x="7967" y="2232"/>
                  <a:pt x="7490" y="2049"/>
                  <a:pt x="6979" y="2049"/>
                </a:cubicBezTo>
                <a:cubicBezTo>
                  <a:pt x="6724" y="2049"/>
                  <a:pt x="6460" y="2095"/>
                  <a:pt x="6232" y="2156"/>
                </a:cubicBezTo>
                <a:cubicBezTo>
                  <a:pt x="5091" y="2453"/>
                  <a:pt x="3949" y="2841"/>
                  <a:pt x="2808" y="3183"/>
                </a:cubicBezTo>
                <a:cubicBezTo>
                  <a:pt x="2283" y="2224"/>
                  <a:pt x="1827" y="1243"/>
                  <a:pt x="1416" y="216"/>
                </a:cubicBezTo>
                <a:cubicBezTo>
                  <a:pt x="1355" y="64"/>
                  <a:pt x="1236" y="0"/>
                  <a:pt x="11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6" name="Google Shape;546;p21"/>
          <p:cNvGrpSpPr/>
          <p:nvPr/>
        </p:nvGrpSpPr>
        <p:grpSpPr>
          <a:xfrm rot="-9746139">
            <a:off x="640873" y="520557"/>
            <a:ext cx="597044" cy="926540"/>
            <a:chOff x="7686063" y="677323"/>
            <a:chExt cx="781665" cy="1213051"/>
          </a:xfrm>
        </p:grpSpPr>
        <p:sp>
          <p:nvSpPr>
            <p:cNvPr id="547" name="Google Shape;547;p21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1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1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1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1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2" name="Google Shape;552;p21"/>
          <p:cNvGrpSpPr/>
          <p:nvPr/>
        </p:nvGrpSpPr>
        <p:grpSpPr>
          <a:xfrm rot="9871902" flipH="1">
            <a:off x="7919261" y="520582"/>
            <a:ext cx="597009" cy="926486"/>
            <a:chOff x="7686063" y="677323"/>
            <a:chExt cx="781665" cy="1213051"/>
          </a:xfrm>
        </p:grpSpPr>
        <p:sp>
          <p:nvSpPr>
            <p:cNvPr id="553" name="Google Shape;553;p21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1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1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1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1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59963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847916" y="1512141"/>
            <a:ext cx="3642000" cy="111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body" idx="1"/>
          </p:nvPr>
        </p:nvSpPr>
        <p:spPr>
          <a:xfrm>
            <a:off x="847913" y="2631138"/>
            <a:ext cx="3642000" cy="81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10" name="Google Shape;110;p4"/>
          <p:cNvGrpSpPr/>
          <p:nvPr/>
        </p:nvGrpSpPr>
        <p:grpSpPr>
          <a:xfrm rot="-1827695" flipH="1">
            <a:off x="3409003" y="-507479"/>
            <a:ext cx="2019767" cy="1805111"/>
            <a:chOff x="3536075" y="659925"/>
            <a:chExt cx="2759951" cy="2466630"/>
          </a:xfrm>
        </p:grpSpPr>
        <p:sp>
          <p:nvSpPr>
            <p:cNvPr id="111" name="Google Shape;111;p4"/>
            <p:cNvSpPr/>
            <p:nvPr/>
          </p:nvSpPr>
          <p:spPr>
            <a:xfrm>
              <a:off x="3536075" y="659925"/>
              <a:ext cx="2269649" cy="1912733"/>
            </a:xfrm>
            <a:custGeom>
              <a:avLst/>
              <a:gdLst/>
              <a:ahLst/>
              <a:cxnLst/>
              <a:rect l="l" t="t" r="r" b="b"/>
              <a:pathLst>
                <a:path w="49855" h="42015" extrusionOk="0">
                  <a:moveTo>
                    <a:pt x="21089" y="25971"/>
                  </a:moveTo>
                  <a:lnTo>
                    <a:pt x="21089" y="25971"/>
                  </a:lnTo>
                  <a:cubicBezTo>
                    <a:pt x="23205" y="26490"/>
                    <a:pt x="25348" y="27512"/>
                    <a:pt x="26341" y="29335"/>
                  </a:cubicBezTo>
                  <a:cubicBezTo>
                    <a:pt x="27049" y="30613"/>
                    <a:pt x="27049" y="32690"/>
                    <a:pt x="25611" y="33512"/>
                  </a:cubicBezTo>
                  <a:cubicBezTo>
                    <a:pt x="25225" y="33735"/>
                    <a:pt x="24834" y="33832"/>
                    <a:pt x="24452" y="33832"/>
                  </a:cubicBezTo>
                  <a:cubicBezTo>
                    <a:pt x="23068" y="33832"/>
                    <a:pt x="21792" y="32560"/>
                    <a:pt x="21274" y="31344"/>
                  </a:cubicBezTo>
                  <a:cubicBezTo>
                    <a:pt x="20545" y="29638"/>
                    <a:pt x="20595" y="27751"/>
                    <a:pt x="21089" y="25971"/>
                  </a:cubicBezTo>
                  <a:close/>
                  <a:moveTo>
                    <a:pt x="48569" y="0"/>
                  </a:moveTo>
                  <a:cubicBezTo>
                    <a:pt x="48290" y="0"/>
                    <a:pt x="48022" y="142"/>
                    <a:pt x="47865" y="484"/>
                  </a:cubicBezTo>
                  <a:cubicBezTo>
                    <a:pt x="44487" y="7994"/>
                    <a:pt x="36087" y="10367"/>
                    <a:pt x="29445" y="14088"/>
                  </a:cubicBezTo>
                  <a:cubicBezTo>
                    <a:pt x="25584" y="16259"/>
                    <a:pt x="21564" y="19621"/>
                    <a:pt x="19778" y="23808"/>
                  </a:cubicBezTo>
                  <a:lnTo>
                    <a:pt x="19778" y="23808"/>
                  </a:lnTo>
                  <a:cubicBezTo>
                    <a:pt x="18930" y="23705"/>
                    <a:pt x="18078" y="23657"/>
                    <a:pt x="17250" y="23657"/>
                  </a:cubicBezTo>
                  <a:cubicBezTo>
                    <a:pt x="15666" y="23657"/>
                    <a:pt x="14172" y="23832"/>
                    <a:pt x="12965" y="24131"/>
                  </a:cubicBezTo>
                  <a:cubicBezTo>
                    <a:pt x="5228" y="26025"/>
                    <a:pt x="1" y="33238"/>
                    <a:pt x="46" y="41090"/>
                  </a:cubicBezTo>
                  <a:cubicBezTo>
                    <a:pt x="58" y="41706"/>
                    <a:pt x="537" y="42015"/>
                    <a:pt x="1011" y="42015"/>
                  </a:cubicBezTo>
                  <a:cubicBezTo>
                    <a:pt x="1484" y="42015"/>
                    <a:pt x="1952" y="41706"/>
                    <a:pt x="1941" y="41090"/>
                  </a:cubicBezTo>
                  <a:cubicBezTo>
                    <a:pt x="1918" y="35407"/>
                    <a:pt x="4931" y="29929"/>
                    <a:pt x="10021" y="27258"/>
                  </a:cubicBezTo>
                  <a:cubicBezTo>
                    <a:pt x="12235" y="26084"/>
                    <a:pt x="14742" y="25510"/>
                    <a:pt x="17239" y="25510"/>
                  </a:cubicBezTo>
                  <a:cubicBezTo>
                    <a:pt x="17703" y="25510"/>
                    <a:pt x="18165" y="25530"/>
                    <a:pt x="18626" y="25569"/>
                  </a:cubicBezTo>
                  <a:cubicBezTo>
                    <a:pt x="18801" y="25584"/>
                    <a:pt x="18980" y="25602"/>
                    <a:pt x="19163" y="25624"/>
                  </a:cubicBezTo>
                  <a:lnTo>
                    <a:pt x="19163" y="25624"/>
                  </a:lnTo>
                  <a:cubicBezTo>
                    <a:pt x="18795" y="27085"/>
                    <a:pt x="18709" y="28631"/>
                    <a:pt x="18991" y="30248"/>
                  </a:cubicBezTo>
                  <a:cubicBezTo>
                    <a:pt x="19465" y="33021"/>
                    <a:pt x="21452" y="35705"/>
                    <a:pt x="24492" y="35705"/>
                  </a:cubicBezTo>
                  <a:cubicBezTo>
                    <a:pt x="24530" y="35705"/>
                    <a:pt x="24568" y="35704"/>
                    <a:pt x="24606" y="35703"/>
                  </a:cubicBezTo>
                  <a:cubicBezTo>
                    <a:pt x="27391" y="35635"/>
                    <a:pt x="28989" y="32964"/>
                    <a:pt x="28669" y="30385"/>
                  </a:cubicBezTo>
                  <a:cubicBezTo>
                    <a:pt x="28220" y="26867"/>
                    <a:pt x="25218" y="24973"/>
                    <a:pt x="21756" y="24157"/>
                  </a:cubicBezTo>
                  <a:lnTo>
                    <a:pt x="21756" y="24157"/>
                  </a:lnTo>
                  <a:cubicBezTo>
                    <a:pt x="21993" y="23638"/>
                    <a:pt x="22262" y="23140"/>
                    <a:pt x="22552" y="22670"/>
                  </a:cubicBezTo>
                  <a:cubicBezTo>
                    <a:pt x="25679" y="17603"/>
                    <a:pt x="31340" y="15183"/>
                    <a:pt x="36475" y="12673"/>
                  </a:cubicBezTo>
                  <a:cubicBezTo>
                    <a:pt x="41680" y="10116"/>
                    <a:pt x="47021" y="6966"/>
                    <a:pt x="49509" y="1443"/>
                  </a:cubicBezTo>
                  <a:cubicBezTo>
                    <a:pt x="49854" y="689"/>
                    <a:pt x="49184" y="0"/>
                    <a:pt x="485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364949" y="1024852"/>
              <a:ext cx="253574" cy="257763"/>
            </a:xfrm>
            <a:custGeom>
              <a:avLst/>
              <a:gdLst/>
              <a:ahLst/>
              <a:cxnLst/>
              <a:rect l="l" t="t" r="r" b="b"/>
              <a:pathLst>
                <a:path w="5570" h="5662" extrusionOk="0">
                  <a:moveTo>
                    <a:pt x="2420" y="0"/>
                  </a:moveTo>
                  <a:lnTo>
                    <a:pt x="0" y="2169"/>
                  </a:lnTo>
                  <a:lnTo>
                    <a:pt x="3150" y="5661"/>
                  </a:lnTo>
                  <a:lnTo>
                    <a:pt x="5570" y="3493"/>
                  </a:lnTo>
                  <a:lnTo>
                    <a:pt x="24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5508352" y="1183824"/>
              <a:ext cx="768917" cy="803334"/>
            </a:xfrm>
            <a:custGeom>
              <a:avLst/>
              <a:gdLst/>
              <a:ahLst/>
              <a:cxnLst/>
              <a:rect l="l" t="t" r="r" b="b"/>
              <a:pathLst>
                <a:path w="16890" h="17646" extrusionOk="0">
                  <a:moveTo>
                    <a:pt x="2420" y="1"/>
                  </a:moveTo>
                  <a:lnTo>
                    <a:pt x="0" y="2169"/>
                  </a:lnTo>
                  <a:cubicBezTo>
                    <a:pt x="0" y="2169"/>
                    <a:pt x="1004" y="17074"/>
                    <a:pt x="15476" y="17645"/>
                  </a:cubicBezTo>
                  <a:cubicBezTo>
                    <a:pt x="15488" y="17645"/>
                    <a:pt x="15501" y="17645"/>
                    <a:pt x="15513" y="17645"/>
                  </a:cubicBezTo>
                  <a:cubicBezTo>
                    <a:pt x="16272" y="17645"/>
                    <a:pt x="16889" y="16970"/>
                    <a:pt x="16799" y="16184"/>
                  </a:cubicBezTo>
                  <a:cubicBezTo>
                    <a:pt x="16320" y="12349"/>
                    <a:pt x="14220" y="1872"/>
                    <a:pt x="24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5543270" y="1138937"/>
              <a:ext cx="752756" cy="908952"/>
            </a:xfrm>
            <a:custGeom>
              <a:avLst/>
              <a:gdLst/>
              <a:ahLst/>
              <a:cxnLst/>
              <a:rect l="l" t="t" r="r" b="b"/>
              <a:pathLst>
                <a:path w="16535" h="19966" extrusionOk="0">
                  <a:moveTo>
                    <a:pt x="1388" y="0"/>
                  </a:moveTo>
                  <a:cubicBezTo>
                    <a:pt x="358" y="0"/>
                    <a:pt x="0" y="1599"/>
                    <a:pt x="1105" y="1854"/>
                  </a:cubicBezTo>
                  <a:cubicBezTo>
                    <a:pt x="9162" y="3703"/>
                    <a:pt x="14594" y="10801"/>
                    <a:pt x="14298" y="19041"/>
                  </a:cubicBezTo>
                  <a:cubicBezTo>
                    <a:pt x="14275" y="19658"/>
                    <a:pt x="14737" y="19966"/>
                    <a:pt x="15211" y="19966"/>
                  </a:cubicBezTo>
                  <a:cubicBezTo>
                    <a:pt x="15684" y="19966"/>
                    <a:pt x="16169" y="19658"/>
                    <a:pt x="16192" y="19041"/>
                  </a:cubicBezTo>
                  <a:cubicBezTo>
                    <a:pt x="16535" y="10003"/>
                    <a:pt x="10440" y="2037"/>
                    <a:pt x="1630" y="28"/>
                  </a:cubicBezTo>
                  <a:cubicBezTo>
                    <a:pt x="1546" y="9"/>
                    <a:pt x="1465" y="0"/>
                    <a:pt x="138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557155" y="1345301"/>
              <a:ext cx="287855" cy="423610"/>
            </a:xfrm>
            <a:custGeom>
              <a:avLst/>
              <a:gdLst/>
              <a:ahLst/>
              <a:cxnLst/>
              <a:rect l="l" t="t" r="r" b="b"/>
              <a:pathLst>
                <a:path w="6323" h="9305" extrusionOk="0">
                  <a:moveTo>
                    <a:pt x="951" y="0"/>
                  </a:moveTo>
                  <a:cubicBezTo>
                    <a:pt x="489" y="0"/>
                    <a:pt x="1" y="384"/>
                    <a:pt x="138" y="973"/>
                  </a:cubicBezTo>
                  <a:cubicBezTo>
                    <a:pt x="891" y="4077"/>
                    <a:pt x="2420" y="6816"/>
                    <a:pt x="4657" y="9076"/>
                  </a:cubicBezTo>
                  <a:cubicBezTo>
                    <a:pt x="4818" y="9237"/>
                    <a:pt x="5000" y="9304"/>
                    <a:pt x="5177" y="9304"/>
                  </a:cubicBezTo>
                  <a:cubicBezTo>
                    <a:pt x="5779" y="9304"/>
                    <a:pt x="6322" y="8522"/>
                    <a:pt x="5776" y="7958"/>
                  </a:cubicBezTo>
                  <a:cubicBezTo>
                    <a:pt x="3721" y="5880"/>
                    <a:pt x="2329" y="3393"/>
                    <a:pt x="1644" y="562"/>
                  </a:cubicBezTo>
                  <a:cubicBezTo>
                    <a:pt x="1553" y="170"/>
                    <a:pt x="1258" y="0"/>
                    <a:pt x="951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5816966" y="1752247"/>
              <a:ext cx="91460" cy="70700"/>
            </a:xfrm>
            <a:custGeom>
              <a:avLst/>
              <a:gdLst/>
              <a:ahLst/>
              <a:cxnLst/>
              <a:rect l="l" t="t" r="r" b="b"/>
              <a:pathLst>
                <a:path w="2009" h="1553" extrusionOk="0">
                  <a:moveTo>
                    <a:pt x="1004" y="0"/>
                  </a:moveTo>
                  <a:cubicBezTo>
                    <a:pt x="0" y="0"/>
                    <a:pt x="0" y="1552"/>
                    <a:pt x="1004" y="1552"/>
                  </a:cubicBezTo>
                  <a:cubicBezTo>
                    <a:pt x="2009" y="1552"/>
                    <a:pt x="2009" y="0"/>
                    <a:pt x="1004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3789649" y="1929754"/>
              <a:ext cx="200583" cy="245243"/>
            </a:xfrm>
            <a:custGeom>
              <a:avLst/>
              <a:gdLst/>
              <a:ahLst/>
              <a:cxnLst/>
              <a:rect l="l" t="t" r="r" b="b"/>
              <a:pathLst>
                <a:path w="4406" h="5387" extrusionOk="0">
                  <a:moveTo>
                    <a:pt x="3127" y="0"/>
                  </a:moveTo>
                  <a:lnTo>
                    <a:pt x="0" y="868"/>
                  </a:lnTo>
                  <a:lnTo>
                    <a:pt x="1278" y="5387"/>
                  </a:lnTo>
                  <a:lnTo>
                    <a:pt x="4405" y="4520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3587017" y="2087856"/>
              <a:ext cx="845854" cy="990988"/>
            </a:xfrm>
            <a:custGeom>
              <a:avLst/>
              <a:gdLst/>
              <a:ahLst/>
              <a:cxnLst/>
              <a:rect l="l" t="t" r="r" b="b"/>
              <a:pathLst>
                <a:path w="18580" h="21768" extrusionOk="0">
                  <a:moveTo>
                    <a:pt x="8856" y="1"/>
                  </a:moveTo>
                  <a:lnTo>
                    <a:pt x="5729" y="868"/>
                  </a:lnTo>
                  <a:cubicBezTo>
                    <a:pt x="5729" y="868"/>
                    <a:pt x="0" y="14677"/>
                    <a:pt x="12714" y="21616"/>
                  </a:cubicBezTo>
                  <a:cubicBezTo>
                    <a:pt x="12906" y="21719"/>
                    <a:pt x="13115" y="21767"/>
                    <a:pt x="13321" y="21767"/>
                  </a:cubicBezTo>
                  <a:cubicBezTo>
                    <a:pt x="13849" y="21767"/>
                    <a:pt x="14359" y="21450"/>
                    <a:pt x="14540" y="20909"/>
                  </a:cubicBezTo>
                  <a:cubicBezTo>
                    <a:pt x="15841" y="17257"/>
                    <a:pt x="18580" y="6939"/>
                    <a:pt x="88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>
              <a:off x="3900593" y="2025168"/>
              <a:ext cx="513613" cy="1101386"/>
            </a:xfrm>
            <a:custGeom>
              <a:avLst/>
              <a:gdLst/>
              <a:ahLst/>
              <a:cxnLst/>
              <a:rect l="l" t="t" r="r" b="b"/>
              <a:pathLst>
                <a:path w="11282" h="24193" extrusionOk="0">
                  <a:moveTo>
                    <a:pt x="1512" y="1"/>
                  </a:moveTo>
                  <a:cubicBezTo>
                    <a:pt x="708" y="1"/>
                    <a:pt x="1" y="961"/>
                    <a:pt x="781" y="1560"/>
                  </a:cubicBezTo>
                  <a:cubicBezTo>
                    <a:pt x="7309" y="6627"/>
                    <a:pt x="9250" y="15461"/>
                    <a:pt x="5255" y="22765"/>
                  </a:cubicBezTo>
                  <a:cubicBezTo>
                    <a:pt x="4845" y="23506"/>
                    <a:pt x="5503" y="24193"/>
                    <a:pt x="6144" y="24193"/>
                  </a:cubicBezTo>
                  <a:cubicBezTo>
                    <a:pt x="6431" y="24193"/>
                    <a:pt x="6715" y="24055"/>
                    <a:pt x="6899" y="23724"/>
                  </a:cubicBezTo>
                  <a:cubicBezTo>
                    <a:pt x="11281" y="15735"/>
                    <a:pt x="9341" y="5829"/>
                    <a:pt x="2128" y="214"/>
                  </a:cubicBezTo>
                  <a:cubicBezTo>
                    <a:pt x="1932" y="64"/>
                    <a:pt x="1719" y="1"/>
                    <a:pt x="15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3818739" y="2220197"/>
              <a:ext cx="128289" cy="472367"/>
            </a:xfrm>
            <a:custGeom>
              <a:avLst/>
              <a:gdLst/>
              <a:ahLst/>
              <a:cxnLst/>
              <a:rect l="l" t="t" r="r" b="b"/>
              <a:pathLst>
                <a:path w="2818" h="10376" extrusionOk="0">
                  <a:moveTo>
                    <a:pt x="1378" y="1"/>
                  </a:moveTo>
                  <a:cubicBezTo>
                    <a:pt x="1071" y="1"/>
                    <a:pt x="776" y="171"/>
                    <a:pt x="685" y="563"/>
                  </a:cubicBezTo>
                  <a:cubicBezTo>
                    <a:pt x="0" y="3690"/>
                    <a:pt x="137" y="6794"/>
                    <a:pt x="1119" y="9830"/>
                  </a:cubicBezTo>
                  <a:cubicBezTo>
                    <a:pt x="1246" y="10211"/>
                    <a:pt x="1560" y="10376"/>
                    <a:pt x="1873" y="10376"/>
                  </a:cubicBezTo>
                  <a:cubicBezTo>
                    <a:pt x="2347" y="10376"/>
                    <a:pt x="2818" y="9997"/>
                    <a:pt x="2625" y="9419"/>
                  </a:cubicBezTo>
                  <a:cubicBezTo>
                    <a:pt x="1712" y="6635"/>
                    <a:pt x="1552" y="3827"/>
                    <a:pt x="2191" y="974"/>
                  </a:cubicBezTo>
                  <a:cubicBezTo>
                    <a:pt x="2328" y="385"/>
                    <a:pt x="1840" y="1"/>
                    <a:pt x="1378" y="1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3894584" y="2701986"/>
              <a:ext cx="92507" cy="71747"/>
            </a:xfrm>
            <a:custGeom>
              <a:avLst/>
              <a:gdLst/>
              <a:ahLst/>
              <a:cxnLst/>
              <a:rect l="l" t="t" r="r" b="b"/>
              <a:pathLst>
                <a:path w="2032" h="1576" extrusionOk="0">
                  <a:moveTo>
                    <a:pt x="1005" y="0"/>
                  </a:moveTo>
                  <a:cubicBezTo>
                    <a:pt x="0" y="0"/>
                    <a:pt x="0" y="1575"/>
                    <a:pt x="1005" y="1575"/>
                  </a:cubicBezTo>
                  <a:cubicBezTo>
                    <a:pt x="2032" y="1575"/>
                    <a:pt x="2032" y="0"/>
                    <a:pt x="1005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122;p4"/>
          <p:cNvGrpSpPr/>
          <p:nvPr/>
        </p:nvGrpSpPr>
        <p:grpSpPr>
          <a:xfrm rot="-8972305">
            <a:off x="3562116" y="3835696"/>
            <a:ext cx="2019767" cy="1805111"/>
            <a:chOff x="3536075" y="659925"/>
            <a:chExt cx="2759951" cy="2466630"/>
          </a:xfrm>
        </p:grpSpPr>
        <p:sp>
          <p:nvSpPr>
            <p:cNvPr id="123" name="Google Shape;123;p4"/>
            <p:cNvSpPr/>
            <p:nvPr/>
          </p:nvSpPr>
          <p:spPr>
            <a:xfrm>
              <a:off x="3536075" y="659925"/>
              <a:ext cx="2269649" cy="1912733"/>
            </a:xfrm>
            <a:custGeom>
              <a:avLst/>
              <a:gdLst/>
              <a:ahLst/>
              <a:cxnLst/>
              <a:rect l="l" t="t" r="r" b="b"/>
              <a:pathLst>
                <a:path w="49855" h="42015" extrusionOk="0">
                  <a:moveTo>
                    <a:pt x="21089" y="25971"/>
                  </a:moveTo>
                  <a:lnTo>
                    <a:pt x="21089" y="25971"/>
                  </a:lnTo>
                  <a:cubicBezTo>
                    <a:pt x="23205" y="26490"/>
                    <a:pt x="25348" y="27512"/>
                    <a:pt x="26341" y="29335"/>
                  </a:cubicBezTo>
                  <a:cubicBezTo>
                    <a:pt x="27049" y="30613"/>
                    <a:pt x="27049" y="32690"/>
                    <a:pt x="25611" y="33512"/>
                  </a:cubicBezTo>
                  <a:cubicBezTo>
                    <a:pt x="25225" y="33735"/>
                    <a:pt x="24834" y="33832"/>
                    <a:pt x="24452" y="33832"/>
                  </a:cubicBezTo>
                  <a:cubicBezTo>
                    <a:pt x="23068" y="33832"/>
                    <a:pt x="21792" y="32560"/>
                    <a:pt x="21274" y="31344"/>
                  </a:cubicBezTo>
                  <a:cubicBezTo>
                    <a:pt x="20545" y="29638"/>
                    <a:pt x="20595" y="27751"/>
                    <a:pt x="21089" y="25971"/>
                  </a:cubicBezTo>
                  <a:close/>
                  <a:moveTo>
                    <a:pt x="48569" y="0"/>
                  </a:moveTo>
                  <a:cubicBezTo>
                    <a:pt x="48290" y="0"/>
                    <a:pt x="48022" y="142"/>
                    <a:pt x="47865" y="484"/>
                  </a:cubicBezTo>
                  <a:cubicBezTo>
                    <a:pt x="44487" y="7994"/>
                    <a:pt x="36087" y="10367"/>
                    <a:pt x="29445" y="14088"/>
                  </a:cubicBezTo>
                  <a:cubicBezTo>
                    <a:pt x="25584" y="16259"/>
                    <a:pt x="21564" y="19621"/>
                    <a:pt x="19778" y="23808"/>
                  </a:cubicBezTo>
                  <a:lnTo>
                    <a:pt x="19778" y="23808"/>
                  </a:lnTo>
                  <a:cubicBezTo>
                    <a:pt x="18930" y="23705"/>
                    <a:pt x="18078" y="23657"/>
                    <a:pt x="17250" y="23657"/>
                  </a:cubicBezTo>
                  <a:cubicBezTo>
                    <a:pt x="15666" y="23657"/>
                    <a:pt x="14172" y="23832"/>
                    <a:pt x="12965" y="24131"/>
                  </a:cubicBezTo>
                  <a:cubicBezTo>
                    <a:pt x="5228" y="26025"/>
                    <a:pt x="1" y="33238"/>
                    <a:pt x="46" y="41090"/>
                  </a:cubicBezTo>
                  <a:cubicBezTo>
                    <a:pt x="58" y="41706"/>
                    <a:pt x="537" y="42015"/>
                    <a:pt x="1011" y="42015"/>
                  </a:cubicBezTo>
                  <a:cubicBezTo>
                    <a:pt x="1484" y="42015"/>
                    <a:pt x="1952" y="41706"/>
                    <a:pt x="1941" y="41090"/>
                  </a:cubicBezTo>
                  <a:cubicBezTo>
                    <a:pt x="1918" y="35407"/>
                    <a:pt x="4931" y="29929"/>
                    <a:pt x="10021" y="27258"/>
                  </a:cubicBezTo>
                  <a:cubicBezTo>
                    <a:pt x="12235" y="26084"/>
                    <a:pt x="14742" y="25510"/>
                    <a:pt x="17239" y="25510"/>
                  </a:cubicBezTo>
                  <a:cubicBezTo>
                    <a:pt x="17703" y="25510"/>
                    <a:pt x="18165" y="25530"/>
                    <a:pt x="18626" y="25569"/>
                  </a:cubicBezTo>
                  <a:cubicBezTo>
                    <a:pt x="18801" y="25584"/>
                    <a:pt x="18980" y="25602"/>
                    <a:pt x="19163" y="25624"/>
                  </a:cubicBezTo>
                  <a:lnTo>
                    <a:pt x="19163" y="25624"/>
                  </a:lnTo>
                  <a:cubicBezTo>
                    <a:pt x="18795" y="27085"/>
                    <a:pt x="18709" y="28631"/>
                    <a:pt x="18991" y="30248"/>
                  </a:cubicBezTo>
                  <a:cubicBezTo>
                    <a:pt x="19465" y="33021"/>
                    <a:pt x="21452" y="35705"/>
                    <a:pt x="24492" y="35705"/>
                  </a:cubicBezTo>
                  <a:cubicBezTo>
                    <a:pt x="24530" y="35705"/>
                    <a:pt x="24568" y="35704"/>
                    <a:pt x="24606" y="35703"/>
                  </a:cubicBezTo>
                  <a:cubicBezTo>
                    <a:pt x="27391" y="35635"/>
                    <a:pt x="28989" y="32964"/>
                    <a:pt x="28669" y="30385"/>
                  </a:cubicBezTo>
                  <a:cubicBezTo>
                    <a:pt x="28220" y="26867"/>
                    <a:pt x="25218" y="24973"/>
                    <a:pt x="21756" y="24157"/>
                  </a:cubicBezTo>
                  <a:lnTo>
                    <a:pt x="21756" y="24157"/>
                  </a:lnTo>
                  <a:cubicBezTo>
                    <a:pt x="21993" y="23638"/>
                    <a:pt x="22262" y="23140"/>
                    <a:pt x="22552" y="22670"/>
                  </a:cubicBezTo>
                  <a:cubicBezTo>
                    <a:pt x="25679" y="17603"/>
                    <a:pt x="31340" y="15183"/>
                    <a:pt x="36475" y="12673"/>
                  </a:cubicBezTo>
                  <a:cubicBezTo>
                    <a:pt x="41680" y="10116"/>
                    <a:pt x="47021" y="6966"/>
                    <a:pt x="49509" y="1443"/>
                  </a:cubicBezTo>
                  <a:cubicBezTo>
                    <a:pt x="49854" y="689"/>
                    <a:pt x="49184" y="0"/>
                    <a:pt x="485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5364949" y="1024852"/>
              <a:ext cx="253574" cy="257763"/>
            </a:xfrm>
            <a:custGeom>
              <a:avLst/>
              <a:gdLst/>
              <a:ahLst/>
              <a:cxnLst/>
              <a:rect l="l" t="t" r="r" b="b"/>
              <a:pathLst>
                <a:path w="5570" h="5662" extrusionOk="0">
                  <a:moveTo>
                    <a:pt x="2420" y="0"/>
                  </a:moveTo>
                  <a:lnTo>
                    <a:pt x="0" y="2169"/>
                  </a:lnTo>
                  <a:lnTo>
                    <a:pt x="3150" y="5661"/>
                  </a:lnTo>
                  <a:lnTo>
                    <a:pt x="5570" y="3493"/>
                  </a:lnTo>
                  <a:lnTo>
                    <a:pt x="24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5508352" y="1183824"/>
              <a:ext cx="768917" cy="803334"/>
            </a:xfrm>
            <a:custGeom>
              <a:avLst/>
              <a:gdLst/>
              <a:ahLst/>
              <a:cxnLst/>
              <a:rect l="l" t="t" r="r" b="b"/>
              <a:pathLst>
                <a:path w="16890" h="17646" extrusionOk="0">
                  <a:moveTo>
                    <a:pt x="2420" y="1"/>
                  </a:moveTo>
                  <a:lnTo>
                    <a:pt x="0" y="2169"/>
                  </a:lnTo>
                  <a:cubicBezTo>
                    <a:pt x="0" y="2169"/>
                    <a:pt x="1004" y="17074"/>
                    <a:pt x="15476" y="17645"/>
                  </a:cubicBezTo>
                  <a:cubicBezTo>
                    <a:pt x="15488" y="17645"/>
                    <a:pt x="15501" y="17645"/>
                    <a:pt x="15513" y="17645"/>
                  </a:cubicBezTo>
                  <a:cubicBezTo>
                    <a:pt x="16272" y="17645"/>
                    <a:pt x="16889" y="16970"/>
                    <a:pt x="16799" y="16184"/>
                  </a:cubicBezTo>
                  <a:cubicBezTo>
                    <a:pt x="16320" y="12349"/>
                    <a:pt x="14220" y="1872"/>
                    <a:pt x="24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5543270" y="1138937"/>
              <a:ext cx="752756" cy="908952"/>
            </a:xfrm>
            <a:custGeom>
              <a:avLst/>
              <a:gdLst/>
              <a:ahLst/>
              <a:cxnLst/>
              <a:rect l="l" t="t" r="r" b="b"/>
              <a:pathLst>
                <a:path w="16535" h="19966" extrusionOk="0">
                  <a:moveTo>
                    <a:pt x="1388" y="0"/>
                  </a:moveTo>
                  <a:cubicBezTo>
                    <a:pt x="358" y="0"/>
                    <a:pt x="0" y="1599"/>
                    <a:pt x="1105" y="1854"/>
                  </a:cubicBezTo>
                  <a:cubicBezTo>
                    <a:pt x="9162" y="3703"/>
                    <a:pt x="14594" y="10801"/>
                    <a:pt x="14298" y="19041"/>
                  </a:cubicBezTo>
                  <a:cubicBezTo>
                    <a:pt x="14275" y="19658"/>
                    <a:pt x="14737" y="19966"/>
                    <a:pt x="15211" y="19966"/>
                  </a:cubicBezTo>
                  <a:cubicBezTo>
                    <a:pt x="15684" y="19966"/>
                    <a:pt x="16169" y="19658"/>
                    <a:pt x="16192" y="19041"/>
                  </a:cubicBezTo>
                  <a:cubicBezTo>
                    <a:pt x="16535" y="10003"/>
                    <a:pt x="10440" y="2037"/>
                    <a:pt x="1630" y="28"/>
                  </a:cubicBezTo>
                  <a:cubicBezTo>
                    <a:pt x="1546" y="9"/>
                    <a:pt x="1465" y="0"/>
                    <a:pt x="13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5557155" y="1345301"/>
              <a:ext cx="287855" cy="423610"/>
            </a:xfrm>
            <a:custGeom>
              <a:avLst/>
              <a:gdLst/>
              <a:ahLst/>
              <a:cxnLst/>
              <a:rect l="l" t="t" r="r" b="b"/>
              <a:pathLst>
                <a:path w="6323" h="9305" extrusionOk="0">
                  <a:moveTo>
                    <a:pt x="951" y="0"/>
                  </a:moveTo>
                  <a:cubicBezTo>
                    <a:pt x="489" y="0"/>
                    <a:pt x="1" y="384"/>
                    <a:pt x="138" y="973"/>
                  </a:cubicBezTo>
                  <a:cubicBezTo>
                    <a:pt x="891" y="4077"/>
                    <a:pt x="2420" y="6816"/>
                    <a:pt x="4657" y="9076"/>
                  </a:cubicBezTo>
                  <a:cubicBezTo>
                    <a:pt x="4818" y="9237"/>
                    <a:pt x="5000" y="9304"/>
                    <a:pt x="5177" y="9304"/>
                  </a:cubicBezTo>
                  <a:cubicBezTo>
                    <a:pt x="5779" y="9304"/>
                    <a:pt x="6322" y="8522"/>
                    <a:pt x="5776" y="7958"/>
                  </a:cubicBezTo>
                  <a:cubicBezTo>
                    <a:pt x="3721" y="5880"/>
                    <a:pt x="2329" y="3393"/>
                    <a:pt x="1644" y="562"/>
                  </a:cubicBezTo>
                  <a:cubicBezTo>
                    <a:pt x="1553" y="170"/>
                    <a:pt x="1258" y="0"/>
                    <a:pt x="951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5816966" y="1752247"/>
              <a:ext cx="91460" cy="70700"/>
            </a:xfrm>
            <a:custGeom>
              <a:avLst/>
              <a:gdLst/>
              <a:ahLst/>
              <a:cxnLst/>
              <a:rect l="l" t="t" r="r" b="b"/>
              <a:pathLst>
                <a:path w="2009" h="1553" extrusionOk="0">
                  <a:moveTo>
                    <a:pt x="1004" y="0"/>
                  </a:moveTo>
                  <a:cubicBezTo>
                    <a:pt x="0" y="0"/>
                    <a:pt x="0" y="1552"/>
                    <a:pt x="1004" y="1552"/>
                  </a:cubicBezTo>
                  <a:cubicBezTo>
                    <a:pt x="2009" y="1552"/>
                    <a:pt x="2009" y="0"/>
                    <a:pt x="1004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3789649" y="1929754"/>
              <a:ext cx="200583" cy="245243"/>
            </a:xfrm>
            <a:custGeom>
              <a:avLst/>
              <a:gdLst/>
              <a:ahLst/>
              <a:cxnLst/>
              <a:rect l="l" t="t" r="r" b="b"/>
              <a:pathLst>
                <a:path w="4406" h="5387" extrusionOk="0">
                  <a:moveTo>
                    <a:pt x="3127" y="0"/>
                  </a:moveTo>
                  <a:lnTo>
                    <a:pt x="0" y="868"/>
                  </a:lnTo>
                  <a:lnTo>
                    <a:pt x="1278" y="5387"/>
                  </a:lnTo>
                  <a:lnTo>
                    <a:pt x="4405" y="4520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3587017" y="2087856"/>
              <a:ext cx="845854" cy="990988"/>
            </a:xfrm>
            <a:custGeom>
              <a:avLst/>
              <a:gdLst/>
              <a:ahLst/>
              <a:cxnLst/>
              <a:rect l="l" t="t" r="r" b="b"/>
              <a:pathLst>
                <a:path w="18580" h="21768" extrusionOk="0">
                  <a:moveTo>
                    <a:pt x="8856" y="1"/>
                  </a:moveTo>
                  <a:lnTo>
                    <a:pt x="5729" y="868"/>
                  </a:lnTo>
                  <a:cubicBezTo>
                    <a:pt x="5729" y="868"/>
                    <a:pt x="0" y="14677"/>
                    <a:pt x="12714" y="21616"/>
                  </a:cubicBezTo>
                  <a:cubicBezTo>
                    <a:pt x="12906" y="21719"/>
                    <a:pt x="13115" y="21767"/>
                    <a:pt x="13321" y="21767"/>
                  </a:cubicBezTo>
                  <a:cubicBezTo>
                    <a:pt x="13849" y="21767"/>
                    <a:pt x="14359" y="21450"/>
                    <a:pt x="14540" y="20909"/>
                  </a:cubicBezTo>
                  <a:cubicBezTo>
                    <a:pt x="15841" y="17257"/>
                    <a:pt x="18580" y="6939"/>
                    <a:pt x="88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3900593" y="2025168"/>
              <a:ext cx="513613" cy="1101386"/>
            </a:xfrm>
            <a:custGeom>
              <a:avLst/>
              <a:gdLst/>
              <a:ahLst/>
              <a:cxnLst/>
              <a:rect l="l" t="t" r="r" b="b"/>
              <a:pathLst>
                <a:path w="11282" h="24193" extrusionOk="0">
                  <a:moveTo>
                    <a:pt x="1512" y="1"/>
                  </a:moveTo>
                  <a:cubicBezTo>
                    <a:pt x="708" y="1"/>
                    <a:pt x="1" y="961"/>
                    <a:pt x="781" y="1560"/>
                  </a:cubicBezTo>
                  <a:cubicBezTo>
                    <a:pt x="7309" y="6627"/>
                    <a:pt x="9250" y="15461"/>
                    <a:pt x="5255" y="22765"/>
                  </a:cubicBezTo>
                  <a:cubicBezTo>
                    <a:pt x="4845" y="23506"/>
                    <a:pt x="5503" y="24193"/>
                    <a:pt x="6144" y="24193"/>
                  </a:cubicBezTo>
                  <a:cubicBezTo>
                    <a:pt x="6431" y="24193"/>
                    <a:pt x="6715" y="24055"/>
                    <a:pt x="6899" y="23724"/>
                  </a:cubicBezTo>
                  <a:cubicBezTo>
                    <a:pt x="11281" y="15735"/>
                    <a:pt x="9341" y="5829"/>
                    <a:pt x="2128" y="214"/>
                  </a:cubicBezTo>
                  <a:cubicBezTo>
                    <a:pt x="1932" y="64"/>
                    <a:pt x="1719" y="1"/>
                    <a:pt x="15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3818739" y="2220197"/>
              <a:ext cx="128289" cy="472367"/>
            </a:xfrm>
            <a:custGeom>
              <a:avLst/>
              <a:gdLst/>
              <a:ahLst/>
              <a:cxnLst/>
              <a:rect l="l" t="t" r="r" b="b"/>
              <a:pathLst>
                <a:path w="2818" h="10376" extrusionOk="0">
                  <a:moveTo>
                    <a:pt x="1378" y="1"/>
                  </a:moveTo>
                  <a:cubicBezTo>
                    <a:pt x="1071" y="1"/>
                    <a:pt x="776" y="171"/>
                    <a:pt x="685" y="563"/>
                  </a:cubicBezTo>
                  <a:cubicBezTo>
                    <a:pt x="0" y="3690"/>
                    <a:pt x="137" y="6794"/>
                    <a:pt x="1119" y="9830"/>
                  </a:cubicBezTo>
                  <a:cubicBezTo>
                    <a:pt x="1246" y="10211"/>
                    <a:pt x="1560" y="10376"/>
                    <a:pt x="1873" y="10376"/>
                  </a:cubicBezTo>
                  <a:cubicBezTo>
                    <a:pt x="2347" y="10376"/>
                    <a:pt x="2818" y="9997"/>
                    <a:pt x="2625" y="9419"/>
                  </a:cubicBezTo>
                  <a:cubicBezTo>
                    <a:pt x="1712" y="6635"/>
                    <a:pt x="1552" y="3827"/>
                    <a:pt x="2191" y="974"/>
                  </a:cubicBezTo>
                  <a:cubicBezTo>
                    <a:pt x="2328" y="385"/>
                    <a:pt x="1840" y="1"/>
                    <a:pt x="1378" y="1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3894584" y="2701986"/>
              <a:ext cx="92507" cy="71747"/>
            </a:xfrm>
            <a:custGeom>
              <a:avLst/>
              <a:gdLst/>
              <a:ahLst/>
              <a:cxnLst/>
              <a:rect l="l" t="t" r="r" b="b"/>
              <a:pathLst>
                <a:path w="2032" h="1576" extrusionOk="0">
                  <a:moveTo>
                    <a:pt x="1005" y="0"/>
                  </a:moveTo>
                  <a:cubicBezTo>
                    <a:pt x="0" y="0"/>
                    <a:pt x="0" y="1575"/>
                    <a:pt x="1005" y="1575"/>
                  </a:cubicBezTo>
                  <a:cubicBezTo>
                    <a:pt x="2032" y="1575"/>
                    <a:pt x="2032" y="0"/>
                    <a:pt x="1005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7406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9"/>
          <p:cNvSpPr txBox="1">
            <a:spLocks noGrp="1"/>
          </p:cNvSpPr>
          <p:nvPr>
            <p:ph type="subTitle" idx="1"/>
          </p:nvPr>
        </p:nvSpPr>
        <p:spPr>
          <a:xfrm>
            <a:off x="7315200" y="2194425"/>
            <a:ext cx="1108800" cy="37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93" name="Google Shape;293;p9"/>
          <p:cNvSpPr txBox="1">
            <a:spLocks noGrp="1"/>
          </p:cNvSpPr>
          <p:nvPr>
            <p:ph type="body" idx="2"/>
          </p:nvPr>
        </p:nvSpPr>
        <p:spPr>
          <a:xfrm>
            <a:off x="5191200" y="2621468"/>
            <a:ext cx="3232800" cy="107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5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4" name="Google Shape;294;p9"/>
          <p:cNvSpPr txBox="1">
            <a:spLocks noGrp="1"/>
          </p:cNvSpPr>
          <p:nvPr>
            <p:ph type="title"/>
          </p:nvPr>
        </p:nvSpPr>
        <p:spPr>
          <a:xfrm>
            <a:off x="5730850" y="1601625"/>
            <a:ext cx="2693100" cy="51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point 2">
  <p:cSld name="CUSTOM_2_1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" name="Google Shape;409;p16"/>
          <p:cNvGrpSpPr/>
          <p:nvPr/>
        </p:nvGrpSpPr>
        <p:grpSpPr>
          <a:xfrm rot="2199938">
            <a:off x="6911763" y="-445232"/>
            <a:ext cx="1641243" cy="1466815"/>
            <a:chOff x="3536075" y="659925"/>
            <a:chExt cx="2759951" cy="2466630"/>
          </a:xfrm>
        </p:grpSpPr>
        <p:sp>
          <p:nvSpPr>
            <p:cNvPr id="410" name="Google Shape;410;p16"/>
            <p:cNvSpPr/>
            <p:nvPr/>
          </p:nvSpPr>
          <p:spPr>
            <a:xfrm>
              <a:off x="3536075" y="659925"/>
              <a:ext cx="2269649" cy="1912733"/>
            </a:xfrm>
            <a:custGeom>
              <a:avLst/>
              <a:gdLst/>
              <a:ahLst/>
              <a:cxnLst/>
              <a:rect l="l" t="t" r="r" b="b"/>
              <a:pathLst>
                <a:path w="49855" h="42015" extrusionOk="0">
                  <a:moveTo>
                    <a:pt x="21089" y="25971"/>
                  </a:moveTo>
                  <a:lnTo>
                    <a:pt x="21089" y="25971"/>
                  </a:lnTo>
                  <a:cubicBezTo>
                    <a:pt x="23205" y="26490"/>
                    <a:pt x="25348" y="27512"/>
                    <a:pt x="26341" y="29335"/>
                  </a:cubicBezTo>
                  <a:cubicBezTo>
                    <a:pt x="27049" y="30613"/>
                    <a:pt x="27049" y="32690"/>
                    <a:pt x="25611" y="33512"/>
                  </a:cubicBezTo>
                  <a:cubicBezTo>
                    <a:pt x="25225" y="33735"/>
                    <a:pt x="24834" y="33832"/>
                    <a:pt x="24452" y="33832"/>
                  </a:cubicBezTo>
                  <a:cubicBezTo>
                    <a:pt x="23068" y="33832"/>
                    <a:pt x="21792" y="32560"/>
                    <a:pt x="21274" y="31344"/>
                  </a:cubicBezTo>
                  <a:cubicBezTo>
                    <a:pt x="20545" y="29638"/>
                    <a:pt x="20595" y="27751"/>
                    <a:pt x="21089" y="25971"/>
                  </a:cubicBezTo>
                  <a:close/>
                  <a:moveTo>
                    <a:pt x="48569" y="0"/>
                  </a:moveTo>
                  <a:cubicBezTo>
                    <a:pt x="48290" y="0"/>
                    <a:pt x="48022" y="142"/>
                    <a:pt x="47865" y="484"/>
                  </a:cubicBezTo>
                  <a:cubicBezTo>
                    <a:pt x="44487" y="7994"/>
                    <a:pt x="36087" y="10367"/>
                    <a:pt x="29445" y="14088"/>
                  </a:cubicBezTo>
                  <a:cubicBezTo>
                    <a:pt x="25584" y="16259"/>
                    <a:pt x="21564" y="19621"/>
                    <a:pt x="19778" y="23808"/>
                  </a:cubicBezTo>
                  <a:lnTo>
                    <a:pt x="19778" y="23808"/>
                  </a:lnTo>
                  <a:cubicBezTo>
                    <a:pt x="18930" y="23705"/>
                    <a:pt x="18078" y="23657"/>
                    <a:pt x="17250" y="23657"/>
                  </a:cubicBezTo>
                  <a:cubicBezTo>
                    <a:pt x="15666" y="23657"/>
                    <a:pt x="14172" y="23832"/>
                    <a:pt x="12965" y="24131"/>
                  </a:cubicBezTo>
                  <a:cubicBezTo>
                    <a:pt x="5228" y="26025"/>
                    <a:pt x="1" y="33238"/>
                    <a:pt x="46" y="41090"/>
                  </a:cubicBezTo>
                  <a:cubicBezTo>
                    <a:pt x="58" y="41706"/>
                    <a:pt x="537" y="42015"/>
                    <a:pt x="1011" y="42015"/>
                  </a:cubicBezTo>
                  <a:cubicBezTo>
                    <a:pt x="1484" y="42015"/>
                    <a:pt x="1952" y="41706"/>
                    <a:pt x="1941" y="41090"/>
                  </a:cubicBezTo>
                  <a:cubicBezTo>
                    <a:pt x="1918" y="35407"/>
                    <a:pt x="4931" y="29929"/>
                    <a:pt x="10021" y="27258"/>
                  </a:cubicBezTo>
                  <a:cubicBezTo>
                    <a:pt x="12235" y="26084"/>
                    <a:pt x="14742" y="25510"/>
                    <a:pt x="17239" y="25510"/>
                  </a:cubicBezTo>
                  <a:cubicBezTo>
                    <a:pt x="17703" y="25510"/>
                    <a:pt x="18165" y="25530"/>
                    <a:pt x="18626" y="25569"/>
                  </a:cubicBezTo>
                  <a:cubicBezTo>
                    <a:pt x="18801" y="25584"/>
                    <a:pt x="18980" y="25602"/>
                    <a:pt x="19163" y="25624"/>
                  </a:cubicBezTo>
                  <a:lnTo>
                    <a:pt x="19163" y="25624"/>
                  </a:lnTo>
                  <a:cubicBezTo>
                    <a:pt x="18795" y="27085"/>
                    <a:pt x="18709" y="28631"/>
                    <a:pt x="18991" y="30248"/>
                  </a:cubicBezTo>
                  <a:cubicBezTo>
                    <a:pt x="19465" y="33021"/>
                    <a:pt x="21452" y="35705"/>
                    <a:pt x="24492" y="35705"/>
                  </a:cubicBezTo>
                  <a:cubicBezTo>
                    <a:pt x="24530" y="35705"/>
                    <a:pt x="24568" y="35704"/>
                    <a:pt x="24606" y="35703"/>
                  </a:cubicBezTo>
                  <a:cubicBezTo>
                    <a:pt x="27391" y="35635"/>
                    <a:pt x="28989" y="32964"/>
                    <a:pt x="28669" y="30385"/>
                  </a:cubicBezTo>
                  <a:cubicBezTo>
                    <a:pt x="28220" y="26867"/>
                    <a:pt x="25218" y="24973"/>
                    <a:pt x="21756" y="24157"/>
                  </a:cubicBezTo>
                  <a:lnTo>
                    <a:pt x="21756" y="24157"/>
                  </a:lnTo>
                  <a:cubicBezTo>
                    <a:pt x="21993" y="23638"/>
                    <a:pt x="22262" y="23140"/>
                    <a:pt x="22552" y="22670"/>
                  </a:cubicBezTo>
                  <a:cubicBezTo>
                    <a:pt x="25679" y="17603"/>
                    <a:pt x="31340" y="15183"/>
                    <a:pt x="36475" y="12673"/>
                  </a:cubicBezTo>
                  <a:cubicBezTo>
                    <a:pt x="41680" y="10116"/>
                    <a:pt x="47021" y="6966"/>
                    <a:pt x="49509" y="1443"/>
                  </a:cubicBezTo>
                  <a:cubicBezTo>
                    <a:pt x="49854" y="689"/>
                    <a:pt x="49184" y="0"/>
                    <a:pt x="485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6"/>
            <p:cNvSpPr/>
            <p:nvPr/>
          </p:nvSpPr>
          <p:spPr>
            <a:xfrm>
              <a:off x="5364949" y="1024852"/>
              <a:ext cx="253574" cy="257763"/>
            </a:xfrm>
            <a:custGeom>
              <a:avLst/>
              <a:gdLst/>
              <a:ahLst/>
              <a:cxnLst/>
              <a:rect l="l" t="t" r="r" b="b"/>
              <a:pathLst>
                <a:path w="5570" h="5662" extrusionOk="0">
                  <a:moveTo>
                    <a:pt x="2420" y="0"/>
                  </a:moveTo>
                  <a:lnTo>
                    <a:pt x="0" y="2169"/>
                  </a:lnTo>
                  <a:lnTo>
                    <a:pt x="3150" y="5661"/>
                  </a:lnTo>
                  <a:lnTo>
                    <a:pt x="5570" y="3493"/>
                  </a:lnTo>
                  <a:lnTo>
                    <a:pt x="24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6"/>
            <p:cNvSpPr/>
            <p:nvPr/>
          </p:nvSpPr>
          <p:spPr>
            <a:xfrm>
              <a:off x="5508352" y="1183824"/>
              <a:ext cx="768917" cy="803334"/>
            </a:xfrm>
            <a:custGeom>
              <a:avLst/>
              <a:gdLst/>
              <a:ahLst/>
              <a:cxnLst/>
              <a:rect l="l" t="t" r="r" b="b"/>
              <a:pathLst>
                <a:path w="16890" h="17646" extrusionOk="0">
                  <a:moveTo>
                    <a:pt x="2420" y="1"/>
                  </a:moveTo>
                  <a:lnTo>
                    <a:pt x="0" y="2169"/>
                  </a:lnTo>
                  <a:cubicBezTo>
                    <a:pt x="0" y="2169"/>
                    <a:pt x="1004" y="17074"/>
                    <a:pt x="15476" y="17645"/>
                  </a:cubicBezTo>
                  <a:cubicBezTo>
                    <a:pt x="15488" y="17645"/>
                    <a:pt x="15501" y="17645"/>
                    <a:pt x="15513" y="17645"/>
                  </a:cubicBezTo>
                  <a:cubicBezTo>
                    <a:pt x="16272" y="17645"/>
                    <a:pt x="16889" y="16970"/>
                    <a:pt x="16799" y="16184"/>
                  </a:cubicBezTo>
                  <a:cubicBezTo>
                    <a:pt x="16320" y="12349"/>
                    <a:pt x="14220" y="1872"/>
                    <a:pt x="24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16"/>
            <p:cNvSpPr/>
            <p:nvPr/>
          </p:nvSpPr>
          <p:spPr>
            <a:xfrm>
              <a:off x="5543270" y="1138937"/>
              <a:ext cx="752756" cy="908952"/>
            </a:xfrm>
            <a:custGeom>
              <a:avLst/>
              <a:gdLst/>
              <a:ahLst/>
              <a:cxnLst/>
              <a:rect l="l" t="t" r="r" b="b"/>
              <a:pathLst>
                <a:path w="16535" h="19966" extrusionOk="0">
                  <a:moveTo>
                    <a:pt x="1388" y="0"/>
                  </a:moveTo>
                  <a:cubicBezTo>
                    <a:pt x="358" y="0"/>
                    <a:pt x="0" y="1599"/>
                    <a:pt x="1105" y="1854"/>
                  </a:cubicBezTo>
                  <a:cubicBezTo>
                    <a:pt x="9162" y="3703"/>
                    <a:pt x="14594" y="10801"/>
                    <a:pt x="14298" y="19041"/>
                  </a:cubicBezTo>
                  <a:cubicBezTo>
                    <a:pt x="14275" y="19658"/>
                    <a:pt x="14737" y="19966"/>
                    <a:pt x="15211" y="19966"/>
                  </a:cubicBezTo>
                  <a:cubicBezTo>
                    <a:pt x="15684" y="19966"/>
                    <a:pt x="16169" y="19658"/>
                    <a:pt x="16192" y="19041"/>
                  </a:cubicBezTo>
                  <a:cubicBezTo>
                    <a:pt x="16535" y="10003"/>
                    <a:pt x="10440" y="2037"/>
                    <a:pt x="1630" y="28"/>
                  </a:cubicBezTo>
                  <a:cubicBezTo>
                    <a:pt x="1546" y="9"/>
                    <a:pt x="1465" y="0"/>
                    <a:pt x="13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16"/>
            <p:cNvSpPr/>
            <p:nvPr/>
          </p:nvSpPr>
          <p:spPr>
            <a:xfrm>
              <a:off x="5557155" y="1345301"/>
              <a:ext cx="287855" cy="423610"/>
            </a:xfrm>
            <a:custGeom>
              <a:avLst/>
              <a:gdLst/>
              <a:ahLst/>
              <a:cxnLst/>
              <a:rect l="l" t="t" r="r" b="b"/>
              <a:pathLst>
                <a:path w="6323" h="9305" extrusionOk="0">
                  <a:moveTo>
                    <a:pt x="951" y="0"/>
                  </a:moveTo>
                  <a:cubicBezTo>
                    <a:pt x="489" y="0"/>
                    <a:pt x="1" y="384"/>
                    <a:pt x="138" y="973"/>
                  </a:cubicBezTo>
                  <a:cubicBezTo>
                    <a:pt x="891" y="4077"/>
                    <a:pt x="2420" y="6816"/>
                    <a:pt x="4657" y="9076"/>
                  </a:cubicBezTo>
                  <a:cubicBezTo>
                    <a:pt x="4818" y="9237"/>
                    <a:pt x="5000" y="9304"/>
                    <a:pt x="5177" y="9304"/>
                  </a:cubicBezTo>
                  <a:cubicBezTo>
                    <a:pt x="5779" y="9304"/>
                    <a:pt x="6322" y="8522"/>
                    <a:pt x="5776" y="7958"/>
                  </a:cubicBezTo>
                  <a:cubicBezTo>
                    <a:pt x="3721" y="5880"/>
                    <a:pt x="2329" y="3393"/>
                    <a:pt x="1644" y="562"/>
                  </a:cubicBezTo>
                  <a:cubicBezTo>
                    <a:pt x="1553" y="170"/>
                    <a:pt x="1258" y="0"/>
                    <a:pt x="951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6"/>
            <p:cNvSpPr/>
            <p:nvPr/>
          </p:nvSpPr>
          <p:spPr>
            <a:xfrm>
              <a:off x="5816966" y="1752247"/>
              <a:ext cx="91460" cy="70700"/>
            </a:xfrm>
            <a:custGeom>
              <a:avLst/>
              <a:gdLst/>
              <a:ahLst/>
              <a:cxnLst/>
              <a:rect l="l" t="t" r="r" b="b"/>
              <a:pathLst>
                <a:path w="2009" h="1553" extrusionOk="0">
                  <a:moveTo>
                    <a:pt x="1004" y="0"/>
                  </a:moveTo>
                  <a:cubicBezTo>
                    <a:pt x="0" y="0"/>
                    <a:pt x="0" y="1552"/>
                    <a:pt x="1004" y="1552"/>
                  </a:cubicBezTo>
                  <a:cubicBezTo>
                    <a:pt x="2009" y="1552"/>
                    <a:pt x="2009" y="0"/>
                    <a:pt x="1004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6"/>
            <p:cNvSpPr/>
            <p:nvPr/>
          </p:nvSpPr>
          <p:spPr>
            <a:xfrm>
              <a:off x="3789649" y="1929754"/>
              <a:ext cx="200583" cy="245243"/>
            </a:xfrm>
            <a:custGeom>
              <a:avLst/>
              <a:gdLst/>
              <a:ahLst/>
              <a:cxnLst/>
              <a:rect l="l" t="t" r="r" b="b"/>
              <a:pathLst>
                <a:path w="4406" h="5387" extrusionOk="0">
                  <a:moveTo>
                    <a:pt x="3127" y="0"/>
                  </a:moveTo>
                  <a:lnTo>
                    <a:pt x="0" y="868"/>
                  </a:lnTo>
                  <a:lnTo>
                    <a:pt x="1278" y="5387"/>
                  </a:lnTo>
                  <a:lnTo>
                    <a:pt x="4405" y="4520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6"/>
            <p:cNvSpPr/>
            <p:nvPr/>
          </p:nvSpPr>
          <p:spPr>
            <a:xfrm>
              <a:off x="3587017" y="2087856"/>
              <a:ext cx="845854" cy="990988"/>
            </a:xfrm>
            <a:custGeom>
              <a:avLst/>
              <a:gdLst/>
              <a:ahLst/>
              <a:cxnLst/>
              <a:rect l="l" t="t" r="r" b="b"/>
              <a:pathLst>
                <a:path w="18580" h="21768" extrusionOk="0">
                  <a:moveTo>
                    <a:pt x="8856" y="1"/>
                  </a:moveTo>
                  <a:lnTo>
                    <a:pt x="5729" y="868"/>
                  </a:lnTo>
                  <a:cubicBezTo>
                    <a:pt x="5729" y="868"/>
                    <a:pt x="0" y="14677"/>
                    <a:pt x="12714" y="21616"/>
                  </a:cubicBezTo>
                  <a:cubicBezTo>
                    <a:pt x="12906" y="21719"/>
                    <a:pt x="13115" y="21767"/>
                    <a:pt x="13321" y="21767"/>
                  </a:cubicBezTo>
                  <a:cubicBezTo>
                    <a:pt x="13849" y="21767"/>
                    <a:pt x="14359" y="21450"/>
                    <a:pt x="14540" y="20909"/>
                  </a:cubicBezTo>
                  <a:cubicBezTo>
                    <a:pt x="15841" y="17257"/>
                    <a:pt x="18580" y="6939"/>
                    <a:pt x="88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6"/>
            <p:cNvSpPr/>
            <p:nvPr/>
          </p:nvSpPr>
          <p:spPr>
            <a:xfrm>
              <a:off x="3900593" y="2025168"/>
              <a:ext cx="513613" cy="1101386"/>
            </a:xfrm>
            <a:custGeom>
              <a:avLst/>
              <a:gdLst/>
              <a:ahLst/>
              <a:cxnLst/>
              <a:rect l="l" t="t" r="r" b="b"/>
              <a:pathLst>
                <a:path w="11282" h="24193" extrusionOk="0">
                  <a:moveTo>
                    <a:pt x="1512" y="1"/>
                  </a:moveTo>
                  <a:cubicBezTo>
                    <a:pt x="708" y="1"/>
                    <a:pt x="1" y="961"/>
                    <a:pt x="781" y="1560"/>
                  </a:cubicBezTo>
                  <a:cubicBezTo>
                    <a:pt x="7309" y="6627"/>
                    <a:pt x="9250" y="15461"/>
                    <a:pt x="5255" y="22765"/>
                  </a:cubicBezTo>
                  <a:cubicBezTo>
                    <a:pt x="4845" y="23506"/>
                    <a:pt x="5503" y="24193"/>
                    <a:pt x="6144" y="24193"/>
                  </a:cubicBezTo>
                  <a:cubicBezTo>
                    <a:pt x="6431" y="24193"/>
                    <a:pt x="6715" y="24055"/>
                    <a:pt x="6899" y="23724"/>
                  </a:cubicBezTo>
                  <a:cubicBezTo>
                    <a:pt x="11281" y="15735"/>
                    <a:pt x="9341" y="5829"/>
                    <a:pt x="2128" y="214"/>
                  </a:cubicBezTo>
                  <a:cubicBezTo>
                    <a:pt x="1932" y="64"/>
                    <a:pt x="1719" y="1"/>
                    <a:pt x="15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6"/>
            <p:cNvSpPr/>
            <p:nvPr/>
          </p:nvSpPr>
          <p:spPr>
            <a:xfrm>
              <a:off x="3818739" y="2220197"/>
              <a:ext cx="128289" cy="472367"/>
            </a:xfrm>
            <a:custGeom>
              <a:avLst/>
              <a:gdLst/>
              <a:ahLst/>
              <a:cxnLst/>
              <a:rect l="l" t="t" r="r" b="b"/>
              <a:pathLst>
                <a:path w="2818" h="10376" extrusionOk="0">
                  <a:moveTo>
                    <a:pt x="1378" y="1"/>
                  </a:moveTo>
                  <a:cubicBezTo>
                    <a:pt x="1071" y="1"/>
                    <a:pt x="776" y="171"/>
                    <a:pt x="685" y="563"/>
                  </a:cubicBezTo>
                  <a:cubicBezTo>
                    <a:pt x="0" y="3690"/>
                    <a:pt x="137" y="6794"/>
                    <a:pt x="1119" y="9830"/>
                  </a:cubicBezTo>
                  <a:cubicBezTo>
                    <a:pt x="1246" y="10211"/>
                    <a:pt x="1560" y="10376"/>
                    <a:pt x="1873" y="10376"/>
                  </a:cubicBezTo>
                  <a:cubicBezTo>
                    <a:pt x="2347" y="10376"/>
                    <a:pt x="2818" y="9997"/>
                    <a:pt x="2625" y="9419"/>
                  </a:cubicBezTo>
                  <a:cubicBezTo>
                    <a:pt x="1712" y="6635"/>
                    <a:pt x="1552" y="3827"/>
                    <a:pt x="2191" y="974"/>
                  </a:cubicBezTo>
                  <a:cubicBezTo>
                    <a:pt x="2328" y="385"/>
                    <a:pt x="1840" y="1"/>
                    <a:pt x="1378" y="1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6"/>
            <p:cNvSpPr/>
            <p:nvPr/>
          </p:nvSpPr>
          <p:spPr>
            <a:xfrm>
              <a:off x="3894584" y="2701986"/>
              <a:ext cx="92507" cy="71747"/>
            </a:xfrm>
            <a:custGeom>
              <a:avLst/>
              <a:gdLst/>
              <a:ahLst/>
              <a:cxnLst/>
              <a:rect l="l" t="t" r="r" b="b"/>
              <a:pathLst>
                <a:path w="2032" h="1576" extrusionOk="0">
                  <a:moveTo>
                    <a:pt x="1005" y="0"/>
                  </a:moveTo>
                  <a:cubicBezTo>
                    <a:pt x="0" y="0"/>
                    <a:pt x="0" y="1575"/>
                    <a:pt x="1005" y="1575"/>
                  </a:cubicBezTo>
                  <a:cubicBezTo>
                    <a:pt x="2032" y="1575"/>
                    <a:pt x="2032" y="0"/>
                    <a:pt x="1005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1" name="Google Shape;421;p16"/>
          <p:cNvGrpSpPr/>
          <p:nvPr/>
        </p:nvGrpSpPr>
        <p:grpSpPr>
          <a:xfrm rot="-2199938" flipH="1">
            <a:off x="672888" y="-445232"/>
            <a:ext cx="1641243" cy="1466815"/>
            <a:chOff x="3536075" y="659925"/>
            <a:chExt cx="2759951" cy="2466630"/>
          </a:xfrm>
        </p:grpSpPr>
        <p:sp>
          <p:nvSpPr>
            <p:cNvPr id="422" name="Google Shape;422;p16"/>
            <p:cNvSpPr/>
            <p:nvPr/>
          </p:nvSpPr>
          <p:spPr>
            <a:xfrm>
              <a:off x="3536075" y="659925"/>
              <a:ext cx="2269649" cy="1912733"/>
            </a:xfrm>
            <a:custGeom>
              <a:avLst/>
              <a:gdLst/>
              <a:ahLst/>
              <a:cxnLst/>
              <a:rect l="l" t="t" r="r" b="b"/>
              <a:pathLst>
                <a:path w="49855" h="42015" extrusionOk="0">
                  <a:moveTo>
                    <a:pt x="21089" y="25971"/>
                  </a:moveTo>
                  <a:lnTo>
                    <a:pt x="21089" y="25971"/>
                  </a:lnTo>
                  <a:cubicBezTo>
                    <a:pt x="23205" y="26490"/>
                    <a:pt x="25348" y="27512"/>
                    <a:pt x="26341" y="29335"/>
                  </a:cubicBezTo>
                  <a:cubicBezTo>
                    <a:pt x="27049" y="30613"/>
                    <a:pt x="27049" y="32690"/>
                    <a:pt x="25611" y="33512"/>
                  </a:cubicBezTo>
                  <a:cubicBezTo>
                    <a:pt x="25225" y="33735"/>
                    <a:pt x="24834" y="33832"/>
                    <a:pt x="24452" y="33832"/>
                  </a:cubicBezTo>
                  <a:cubicBezTo>
                    <a:pt x="23068" y="33832"/>
                    <a:pt x="21792" y="32560"/>
                    <a:pt x="21274" y="31344"/>
                  </a:cubicBezTo>
                  <a:cubicBezTo>
                    <a:pt x="20545" y="29638"/>
                    <a:pt x="20595" y="27751"/>
                    <a:pt x="21089" y="25971"/>
                  </a:cubicBezTo>
                  <a:close/>
                  <a:moveTo>
                    <a:pt x="48569" y="0"/>
                  </a:moveTo>
                  <a:cubicBezTo>
                    <a:pt x="48290" y="0"/>
                    <a:pt x="48022" y="142"/>
                    <a:pt x="47865" y="484"/>
                  </a:cubicBezTo>
                  <a:cubicBezTo>
                    <a:pt x="44487" y="7994"/>
                    <a:pt x="36087" y="10367"/>
                    <a:pt x="29445" y="14088"/>
                  </a:cubicBezTo>
                  <a:cubicBezTo>
                    <a:pt x="25584" y="16259"/>
                    <a:pt x="21564" y="19621"/>
                    <a:pt x="19778" y="23808"/>
                  </a:cubicBezTo>
                  <a:lnTo>
                    <a:pt x="19778" y="23808"/>
                  </a:lnTo>
                  <a:cubicBezTo>
                    <a:pt x="18930" y="23705"/>
                    <a:pt x="18078" y="23657"/>
                    <a:pt x="17250" y="23657"/>
                  </a:cubicBezTo>
                  <a:cubicBezTo>
                    <a:pt x="15666" y="23657"/>
                    <a:pt x="14172" y="23832"/>
                    <a:pt x="12965" y="24131"/>
                  </a:cubicBezTo>
                  <a:cubicBezTo>
                    <a:pt x="5228" y="26025"/>
                    <a:pt x="1" y="33238"/>
                    <a:pt x="46" y="41090"/>
                  </a:cubicBezTo>
                  <a:cubicBezTo>
                    <a:pt x="58" y="41706"/>
                    <a:pt x="537" y="42015"/>
                    <a:pt x="1011" y="42015"/>
                  </a:cubicBezTo>
                  <a:cubicBezTo>
                    <a:pt x="1484" y="42015"/>
                    <a:pt x="1952" y="41706"/>
                    <a:pt x="1941" y="41090"/>
                  </a:cubicBezTo>
                  <a:cubicBezTo>
                    <a:pt x="1918" y="35407"/>
                    <a:pt x="4931" y="29929"/>
                    <a:pt x="10021" y="27258"/>
                  </a:cubicBezTo>
                  <a:cubicBezTo>
                    <a:pt x="12235" y="26084"/>
                    <a:pt x="14742" y="25510"/>
                    <a:pt x="17239" y="25510"/>
                  </a:cubicBezTo>
                  <a:cubicBezTo>
                    <a:pt x="17703" y="25510"/>
                    <a:pt x="18165" y="25530"/>
                    <a:pt x="18626" y="25569"/>
                  </a:cubicBezTo>
                  <a:cubicBezTo>
                    <a:pt x="18801" y="25584"/>
                    <a:pt x="18980" y="25602"/>
                    <a:pt x="19163" y="25624"/>
                  </a:cubicBezTo>
                  <a:lnTo>
                    <a:pt x="19163" y="25624"/>
                  </a:lnTo>
                  <a:cubicBezTo>
                    <a:pt x="18795" y="27085"/>
                    <a:pt x="18709" y="28631"/>
                    <a:pt x="18991" y="30248"/>
                  </a:cubicBezTo>
                  <a:cubicBezTo>
                    <a:pt x="19465" y="33021"/>
                    <a:pt x="21452" y="35705"/>
                    <a:pt x="24492" y="35705"/>
                  </a:cubicBezTo>
                  <a:cubicBezTo>
                    <a:pt x="24530" y="35705"/>
                    <a:pt x="24568" y="35704"/>
                    <a:pt x="24606" y="35703"/>
                  </a:cubicBezTo>
                  <a:cubicBezTo>
                    <a:pt x="27391" y="35635"/>
                    <a:pt x="28989" y="32964"/>
                    <a:pt x="28669" y="30385"/>
                  </a:cubicBezTo>
                  <a:cubicBezTo>
                    <a:pt x="28220" y="26867"/>
                    <a:pt x="25218" y="24973"/>
                    <a:pt x="21756" y="24157"/>
                  </a:cubicBezTo>
                  <a:lnTo>
                    <a:pt x="21756" y="24157"/>
                  </a:lnTo>
                  <a:cubicBezTo>
                    <a:pt x="21993" y="23638"/>
                    <a:pt x="22262" y="23140"/>
                    <a:pt x="22552" y="22670"/>
                  </a:cubicBezTo>
                  <a:cubicBezTo>
                    <a:pt x="25679" y="17603"/>
                    <a:pt x="31340" y="15183"/>
                    <a:pt x="36475" y="12673"/>
                  </a:cubicBezTo>
                  <a:cubicBezTo>
                    <a:pt x="41680" y="10116"/>
                    <a:pt x="47021" y="6966"/>
                    <a:pt x="49509" y="1443"/>
                  </a:cubicBezTo>
                  <a:cubicBezTo>
                    <a:pt x="49854" y="689"/>
                    <a:pt x="49184" y="0"/>
                    <a:pt x="485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6"/>
            <p:cNvSpPr/>
            <p:nvPr/>
          </p:nvSpPr>
          <p:spPr>
            <a:xfrm>
              <a:off x="5364949" y="1024852"/>
              <a:ext cx="253574" cy="257763"/>
            </a:xfrm>
            <a:custGeom>
              <a:avLst/>
              <a:gdLst/>
              <a:ahLst/>
              <a:cxnLst/>
              <a:rect l="l" t="t" r="r" b="b"/>
              <a:pathLst>
                <a:path w="5570" h="5662" extrusionOk="0">
                  <a:moveTo>
                    <a:pt x="2420" y="0"/>
                  </a:moveTo>
                  <a:lnTo>
                    <a:pt x="0" y="2169"/>
                  </a:lnTo>
                  <a:lnTo>
                    <a:pt x="3150" y="5661"/>
                  </a:lnTo>
                  <a:lnTo>
                    <a:pt x="5570" y="3493"/>
                  </a:lnTo>
                  <a:lnTo>
                    <a:pt x="24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6"/>
            <p:cNvSpPr/>
            <p:nvPr/>
          </p:nvSpPr>
          <p:spPr>
            <a:xfrm>
              <a:off x="5508352" y="1183824"/>
              <a:ext cx="768917" cy="803334"/>
            </a:xfrm>
            <a:custGeom>
              <a:avLst/>
              <a:gdLst/>
              <a:ahLst/>
              <a:cxnLst/>
              <a:rect l="l" t="t" r="r" b="b"/>
              <a:pathLst>
                <a:path w="16890" h="17646" extrusionOk="0">
                  <a:moveTo>
                    <a:pt x="2420" y="1"/>
                  </a:moveTo>
                  <a:lnTo>
                    <a:pt x="0" y="2169"/>
                  </a:lnTo>
                  <a:cubicBezTo>
                    <a:pt x="0" y="2169"/>
                    <a:pt x="1004" y="17074"/>
                    <a:pt x="15476" y="17645"/>
                  </a:cubicBezTo>
                  <a:cubicBezTo>
                    <a:pt x="15488" y="17645"/>
                    <a:pt x="15501" y="17645"/>
                    <a:pt x="15513" y="17645"/>
                  </a:cubicBezTo>
                  <a:cubicBezTo>
                    <a:pt x="16272" y="17645"/>
                    <a:pt x="16889" y="16970"/>
                    <a:pt x="16799" y="16184"/>
                  </a:cubicBezTo>
                  <a:cubicBezTo>
                    <a:pt x="16320" y="12349"/>
                    <a:pt x="14220" y="1872"/>
                    <a:pt x="24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6"/>
            <p:cNvSpPr/>
            <p:nvPr/>
          </p:nvSpPr>
          <p:spPr>
            <a:xfrm>
              <a:off x="5543270" y="1138937"/>
              <a:ext cx="752756" cy="908952"/>
            </a:xfrm>
            <a:custGeom>
              <a:avLst/>
              <a:gdLst/>
              <a:ahLst/>
              <a:cxnLst/>
              <a:rect l="l" t="t" r="r" b="b"/>
              <a:pathLst>
                <a:path w="16535" h="19966" extrusionOk="0">
                  <a:moveTo>
                    <a:pt x="1388" y="0"/>
                  </a:moveTo>
                  <a:cubicBezTo>
                    <a:pt x="358" y="0"/>
                    <a:pt x="0" y="1599"/>
                    <a:pt x="1105" y="1854"/>
                  </a:cubicBezTo>
                  <a:cubicBezTo>
                    <a:pt x="9162" y="3703"/>
                    <a:pt x="14594" y="10801"/>
                    <a:pt x="14298" y="19041"/>
                  </a:cubicBezTo>
                  <a:cubicBezTo>
                    <a:pt x="14275" y="19658"/>
                    <a:pt x="14737" y="19966"/>
                    <a:pt x="15211" y="19966"/>
                  </a:cubicBezTo>
                  <a:cubicBezTo>
                    <a:pt x="15684" y="19966"/>
                    <a:pt x="16169" y="19658"/>
                    <a:pt x="16192" y="19041"/>
                  </a:cubicBezTo>
                  <a:cubicBezTo>
                    <a:pt x="16535" y="10003"/>
                    <a:pt x="10440" y="2037"/>
                    <a:pt x="1630" y="28"/>
                  </a:cubicBezTo>
                  <a:cubicBezTo>
                    <a:pt x="1546" y="9"/>
                    <a:pt x="1465" y="0"/>
                    <a:pt x="13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6"/>
            <p:cNvSpPr/>
            <p:nvPr/>
          </p:nvSpPr>
          <p:spPr>
            <a:xfrm>
              <a:off x="5557155" y="1345301"/>
              <a:ext cx="287855" cy="423610"/>
            </a:xfrm>
            <a:custGeom>
              <a:avLst/>
              <a:gdLst/>
              <a:ahLst/>
              <a:cxnLst/>
              <a:rect l="l" t="t" r="r" b="b"/>
              <a:pathLst>
                <a:path w="6323" h="9305" extrusionOk="0">
                  <a:moveTo>
                    <a:pt x="951" y="0"/>
                  </a:moveTo>
                  <a:cubicBezTo>
                    <a:pt x="489" y="0"/>
                    <a:pt x="1" y="384"/>
                    <a:pt x="138" y="973"/>
                  </a:cubicBezTo>
                  <a:cubicBezTo>
                    <a:pt x="891" y="4077"/>
                    <a:pt x="2420" y="6816"/>
                    <a:pt x="4657" y="9076"/>
                  </a:cubicBezTo>
                  <a:cubicBezTo>
                    <a:pt x="4818" y="9237"/>
                    <a:pt x="5000" y="9304"/>
                    <a:pt x="5177" y="9304"/>
                  </a:cubicBezTo>
                  <a:cubicBezTo>
                    <a:pt x="5779" y="9304"/>
                    <a:pt x="6322" y="8522"/>
                    <a:pt x="5776" y="7958"/>
                  </a:cubicBezTo>
                  <a:cubicBezTo>
                    <a:pt x="3721" y="5880"/>
                    <a:pt x="2329" y="3393"/>
                    <a:pt x="1644" y="562"/>
                  </a:cubicBezTo>
                  <a:cubicBezTo>
                    <a:pt x="1553" y="170"/>
                    <a:pt x="1258" y="0"/>
                    <a:pt x="951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6"/>
            <p:cNvSpPr/>
            <p:nvPr/>
          </p:nvSpPr>
          <p:spPr>
            <a:xfrm>
              <a:off x="5816966" y="1752247"/>
              <a:ext cx="91460" cy="70700"/>
            </a:xfrm>
            <a:custGeom>
              <a:avLst/>
              <a:gdLst/>
              <a:ahLst/>
              <a:cxnLst/>
              <a:rect l="l" t="t" r="r" b="b"/>
              <a:pathLst>
                <a:path w="2009" h="1553" extrusionOk="0">
                  <a:moveTo>
                    <a:pt x="1004" y="0"/>
                  </a:moveTo>
                  <a:cubicBezTo>
                    <a:pt x="0" y="0"/>
                    <a:pt x="0" y="1552"/>
                    <a:pt x="1004" y="1552"/>
                  </a:cubicBezTo>
                  <a:cubicBezTo>
                    <a:pt x="2009" y="1552"/>
                    <a:pt x="2009" y="0"/>
                    <a:pt x="1004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6"/>
            <p:cNvSpPr/>
            <p:nvPr/>
          </p:nvSpPr>
          <p:spPr>
            <a:xfrm>
              <a:off x="3789649" y="1929754"/>
              <a:ext cx="200583" cy="245243"/>
            </a:xfrm>
            <a:custGeom>
              <a:avLst/>
              <a:gdLst/>
              <a:ahLst/>
              <a:cxnLst/>
              <a:rect l="l" t="t" r="r" b="b"/>
              <a:pathLst>
                <a:path w="4406" h="5387" extrusionOk="0">
                  <a:moveTo>
                    <a:pt x="3127" y="0"/>
                  </a:moveTo>
                  <a:lnTo>
                    <a:pt x="0" y="868"/>
                  </a:lnTo>
                  <a:lnTo>
                    <a:pt x="1278" y="5387"/>
                  </a:lnTo>
                  <a:lnTo>
                    <a:pt x="4405" y="4520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6"/>
            <p:cNvSpPr/>
            <p:nvPr/>
          </p:nvSpPr>
          <p:spPr>
            <a:xfrm>
              <a:off x="3587017" y="2087856"/>
              <a:ext cx="845854" cy="990988"/>
            </a:xfrm>
            <a:custGeom>
              <a:avLst/>
              <a:gdLst/>
              <a:ahLst/>
              <a:cxnLst/>
              <a:rect l="l" t="t" r="r" b="b"/>
              <a:pathLst>
                <a:path w="18580" h="21768" extrusionOk="0">
                  <a:moveTo>
                    <a:pt x="8856" y="1"/>
                  </a:moveTo>
                  <a:lnTo>
                    <a:pt x="5729" y="868"/>
                  </a:lnTo>
                  <a:cubicBezTo>
                    <a:pt x="5729" y="868"/>
                    <a:pt x="0" y="14677"/>
                    <a:pt x="12714" y="21616"/>
                  </a:cubicBezTo>
                  <a:cubicBezTo>
                    <a:pt x="12906" y="21719"/>
                    <a:pt x="13115" y="21767"/>
                    <a:pt x="13321" y="21767"/>
                  </a:cubicBezTo>
                  <a:cubicBezTo>
                    <a:pt x="13849" y="21767"/>
                    <a:pt x="14359" y="21450"/>
                    <a:pt x="14540" y="20909"/>
                  </a:cubicBezTo>
                  <a:cubicBezTo>
                    <a:pt x="15841" y="17257"/>
                    <a:pt x="18580" y="6939"/>
                    <a:pt x="88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6"/>
            <p:cNvSpPr/>
            <p:nvPr/>
          </p:nvSpPr>
          <p:spPr>
            <a:xfrm>
              <a:off x="3900593" y="2025168"/>
              <a:ext cx="513613" cy="1101386"/>
            </a:xfrm>
            <a:custGeom>
              <a:avLst/>
              <a:gdLst/>
              <a:ahLst/>
              <a:cxnLst/>
              <a:rect l="l" t="t" r="r" b="b"/>
              <a:pathLst>
                <a:path w="11282" h="24193" extrusionOk="0">
                  <a:moveTo>
                    <a:pt x="1512" y="1"/>
                  </a:moveTo>
                  <a:cubicBezTo>
                    <a:pt x="708" y="1"/>
                    <a:pt x="1" y="961"/>
                    <a:pt x="781" y="1560"/>
                  </a:cubicBezTo>
                  <a:cubicBezTo>
                    <a:pt x="7309" y="6627"/>
                    <a:pt x="9250" y="15461"/>
                    <a:pt x="5255" y="22765"/>
                  </a:cubicBezTo>
                  <a:cubicBezTo>
                    <a:pt x="4845" y="23506"/>
                    <a:pt x="5503" y="24193"/>
                    <a:pt x="6144" y="24193"/>
                  </a:cubicBezTo>
                  <a:cubicBezTo>
                    <a:pt x="6431" y="24193"/>
                    <a:pt x="6715" y="24055"/>
                    <a:pt x="6899" y="23724"/>
                  </a:cubicBezTo>
                  <a:cubicBezTo>
                    <a:pt x="11281" y="15735"/>
                    <a:pt x="9341" y="5829"/>
                    <a:pt x="2128" y="214"/>
                  </a:cubicBezTo>
                  <a:cubicBezTo>
                    <a:pt x="1932" y="64"/>
                    <a:pt x="1719" y="1"/>
                    <a:pt x="15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6"/>
            <p:cNvSpPr/>
            <p:nvPr/>
          </p:nvSpPr>
          <p:spPr>
            <a:xfrm>
              <a:off x="3818739" y="2220197"/>
              <a:ext cx="128289" cy="472367"/>
            </a:xfrm>
            <a:custGeom>
              <a:avLst/>
              <a:gdLst/>
              <a:ahLst/>
              <a:cxnLst/>
              <a:rect l="l" t="t" r="r" b="b"/>
              <a:pathLst>
                <a:path w="2818" h="10376" extrusionOk="0">
                  <a:moveTo>
                    <a:pt x="1378" y="1"/>
                  </a:moveTo>
                  <a:cubicBezTo>
                    <a:pt x="1071" y="1"/>
                    <a:pt x="776" y="171"/>
                    <a:pt x="685" y="563"/>
                  </a:cubicBezTo>
                  <a:cubicBezTo>
                    <a:pt x="0" y="3690"/>
                    <a:pt x="137" y="6794"/>
                    <a:pt x="1119" y="9830"/>
                  </a:cubicBezTo>
                  <a:cubicBezTo>
                    <a:pt x="1246" y="10211"/>
                    <a:pt x="1560" y="10376"/>
                    <a:pt x="1873" y="10376"/>
                  </a:cubicBezTo>
                  <a:cubicBezTo>
                    <a:pt x="2347" y="10376"/>
                    <a:pt x="2818" y="9997"/>
                    <a:pt x="2625" y="9419"/>
                  </a:cubicBezTo>
                  <a:cubicBezTo>
                    <a:pt x="1712" y="6635"/>
                    <a:pt x="1552" y="3827"/>
                    <a:pt x="2191" y="974"/>
                  </a:cubicBezTo>
                  <a:cubicBezTo>
                    <a:pt x="2328" y="385"/>
                    <a:pt x="1840" y="1"/>
                    <a:pt x="1378" y="1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6"/>
            <p:cNvSpPr/>
            <p:nvPr/>
          </p:nvSpPr>
          <p:spPr>
            <a:xfrm>
              <a:off x="3894584" y="2701986"/>
              <a:ext cx="92507" cy="71747"/>
            </a:xfrm>
            <a:custGeom>
              <a:avLst/>
              <a:gdLst/>
              <a:ahLst/>
              <a:cxnLst/>
              <a:rect l="l" t="t" r="r" b="b"/>
              <a:pathLst>
                <a:path w="2032" h="1576" extrusionOk="0">
                  <a:moveTo>
                    <a:pt x="1005" y="0"/>
                  </a:moveTo>
                  <a:cubicBezTo>
                    <a:pt x="0" y="0"/>
                    <a:pt x="0" y="1575"/>
                    <a:pt x="1005" y="1575"/>
                  </a:cubicBezTo>
                  <a:cubicBezTo>
                    <a:pt x="2032" y="1575"/>
                    <a:pt x="2032" y="0"/>
                    <a:pt x="1005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3" name="Google Shape;433;p16"/>
          <p:cNvSpPr/>
          <p:nvPr/>
        </p:nvSpPr>
        <p:spPr>
          <a:xfrm flipH="1">
            <a:off x="7848598" y="3415023"/>
            <a:ext cx="1504976" cy="1695353"/>
          </a:xfrm>
          <a:custGeom>
            <a:avLst/>
            <a:gdLst/>
            <a:ahLst/>
            <a:cxnLst/>
            <a:rect l="l" t="t" r="r" b="b"/>
            <a:pathLst>
              <a:path w="16755" h="18875" extrusionOk="0">
                <a:moveTo>
                  <a:pt x="1111" y="0"/>
                </a:moveTo>
                <a:cubicBezTo>
                  <a:pt x="860" y="0"/>
                  <a:pt x="587" y="254"/>
                  <a:pt x="708" y="558"/>
                </a:cubicBezTo>
                <a:cubicBezTo>
                  <a:pt x="1119" y="1562"/>
                  <a:pt x="1576" y="2521"/>
                  <a:pt x="2055" y="3480"/>
                </a:cubicBezTo>
                <a:cubicBezTo>
                  <a:pt x="1918" y="3640"/>
                  <a:pt x="1918" y="3868"/>
                  <a:pt x="2032" y="4028"/>
                </a:cubicBezTo>
                <a:cubicBezTo>
                  <a:pt x="1302" y="5260"/>
                  <a:pt x="777" y="6584"/>
                  <a:pt x="548" y="7999"/>
                </a:cubicBezTo>
                <a:cubicBezTo>
                  <a:pt x="412" y="8775"/>
                  <a:pt x="1" y="10624"/>
                  <a:pt x="959" y="11058"/>
                </a:cubicBezTo>
                <a:cubicBezTo>
                  <a:pt x="1107" y="11126"/>
                  <a:pt x="1239" y="11156"/>
                  <a:pt x="1358" y="11156"/>
                </a:cubicBezTo>
                <a:cubicBezTo>
                  <a:pt x="2152" y="11156"/>
                  <a:pt x="2321" y="9782"/>
                  <a:pt x="2420" y="9186"/>
                </a:cubicBezTo>
                <a:cubicBezTo>
                  <a:pt x="2648" y="7771"/>
                  <a:pt x="2808" y="6379"/>
                  <a:pt x="2900" y="4963"/>
                </a:cubicBezTo>
                <a:cubicBezTo>
                  <a:pt x="3356" y="5739"/>
                  <a:pt x="3835" y="6493"/>
                  <a:pt x="4360" y="7223"/>
                </a:cubicBezTo>
                <a:lnTo>
                  <a:pt x="4338" y="7269"/>
                </a:lnTo>
                <a:cubicBezTo>
                  <a:pt x="3813" y="8730"/>
                  <a:pt x="3470" y="10259"/>
                  <a:pt x="3402" y="11811"/>
                </a:cubicBezTo>
                <a:cubicBezTo>
                  <a:pt x="3356" y="12541"/>
                  <a:pt x="3105" y="14230"/>
                  <a:pt x="4086" y="14504"/>
                </a:cubicBezTo>
                <a:cubicBezTo>
                  <a:pt x="4198" y="14539"/>
                  <a:pt x="4298" y="14554"/>
                  <a:pt x="4388" y="14554"/>
                </a:cubicBezTo>
                <a:cubicBezTo>
                  <a:pt x="5265" y="14554"/>
                  <a:pt x="5228" y="13075"/>
                  <a:pt x="5228" y="12496"/>
                </a:cubicBezTo>
                <a:cubicBezTo>
                  <a:pt x="5228" y="11126"/>
                  <a:pt x="5228" y="9734"/>
                  <a:pt x="5228" y="8364"/>
                </a:cubicBezTo>
                <a:cubicBezTo>
                  <a:pt x="5616" y="8889"/>
                  <a:pt x="6049" y="9392"/>
                  <a:pt x="6483" y="9894"/>
                </a:cubicBezTo>
                <a:cubicBezTo>
                  <a:pt x="6346" y="11218"/>
                  <a:pt x="6323" y="12541"/>
                  <a:pt x="6415" y="13888"/>
                </a:cubicBezTo>
                <a:cubicBezTo>
                  <a:pt x="6460" y="14550"/>
                  <a:pt x="6392" y="15965"/>
                  <a:pt x="7305" y="16102"/>
                </a:cubicBezTo>
                <a:cubicBezTo>
                  <a:pt x="7343" y="16107"/>
                  <a:pt x="7379" y="16109"/>
                  <a:pt x="7414" y="16109"/>
                </a:cubicBezTo>
                <a:cubicBezTo>
                  <a:pt x="8688" y="16109"/>
                  <a:pt x="8116" y="12929"/>
                  <a:pt x="7738" y="11240"/>
                </a:cubicBezTo>
                <a:lnTo>
                  <a:pt x="7738" y="11240"/>
                </a:lnTo>
                <a:cubicBezTo>
                  <a:pt x="8012" y="11514"/>
                  <a:pt x="8263" y="11765"/>
                  <a:pt x="8537" y="12016"/>
                </a:cubicBezTo>
                <a:cubicBezTo>
                  <a:pt x="8537" y="12085"/>
                  <a:pt x="8560" y="12153"/>
                  <a:pt x="8606" y="12222"/>
                </a:cubicBezTo>
                <a:cubicBezTo>
                  <a:pt x="8674" y="12290"/>
                  <a:pt x="8720" y="12359"/>
                  <a:pt x="8766" y="12450"/>
                </a:cubicBezTo>
                <a:cubicBezTo>
                  <a:pt x="9154" y="14071"/>
                  <a:pt x="9519" y="15737"/>
                  <a:pt x="9930" y="17358"/>
                </a:cubicBezTo>
                <a:cubicBezTo>
                  <a:pt x="10093" y="17993"/>
                  <a:pt x="10604" y="18875"/>
                  <a:pt x="11300" y="18875"/>
                </a:cubicBezTo>
                <a:cubicBezTo>
                  <a:pt x="11478" y="18875"/>
                  <a:pt x="11669" y="18817"/>
                  <a:pt x="11870" y="18681"/>
                </a:cubicBezTo>
                <a:cubicBezTo>
                  <a:pt x="12851" y="17997"/>
                  <a:pt x="11893" y="16376"/>
                  <a:pt x="11527" y="15600"/>
                </a:cubicBezTo>
                <a:cubicBezTo>
                  <a:pt x="11254" y="14984"/>
                  <a:pt x="10911" y="14390"/>
                  <a:pt x="10569" y="13797"/>
                </a:cubicBezTo>
                <a:lnTo>
                  <a:pt x="10569" y="13797"/>
                </a:lnTo>
                <a:cubicBezTo>
                  <a:pt x="11505" y="14550"/>
                  <a:pt x="12486" y="15258"/>
                  <a:pt x="13513" y="15897"/>
                </a:cubicBezTo>
                <a:cubicBezTo>
                  <a:pt x="13587" y="15943"/>
                  <a:pt x="13661" y="15964"/>
                  <a:pt x="13731" y="15964"/>
                </a:cubicBezTo>
                <a:cubicBezTo>
                  <a:pt x="14070" y="15964"/>
                  <a:pt x="14311" y="15485"/>
                  <a:pt x="13970" y="15258"/>
                </a:cubicBezTo>
                <a:cubicBezTo>
                  <a:pt x="13011" y="14641"/>
                  <a:pt x="12075" y="14002"/>
                  <a:pt x="11185" y="13295"/>
                </a:cubicBezTo>
                <a:lnTo>
                  <a:pt x="11185" y="13295"/>
                </a:lnTo>
                <a:cubicBezTo>
                  <a:pt x="12212" y="13523"/>
                  <a:pt x="13239" y="13637"/>
                  <a:pt x="14289" y="13637"/>
                </a:cubicBezTo>
                <a:cubicBezTo>
                  <a:pt x="14395" y="13637"/>
                  <a:pt x="14518" y="13639"/>
                  <a:pt x="14652" y="13639"/>
                </a:cubicBezTo>
                <a:cubicBezTo>
                  <a:pt x="15472" y="13639"/>
                  <a:pt x="16689" y="13571"/>
                  <a:pt x="16709" y="12610"/>
                </a:cubicBezTo>
                <a:cubicBezTo>
                  <a:pt x="16754" y="11263"/>
                  <a:pt x="14563" y="11354"/>
                  <a:pt x="13719" y="11332"/>
                </a:cubicBezTo>
                <a:cubicBezTo>
                  <a:pt x="12326" y="11332"/>
                  <a:pt x="10934" y="11514"/>
                  <a:pt x="9587" y="11925"/>
                </a:cubicBezTo>
                <a:cubicBezTo>
                  <a:pt x="9154" y="11537"/>
                  <a:pt x="8743" y="11149"/>
                  <a:pt x="8355" y="10738"/>
                </a:cubicBezTo>
                <a:cubicBezTo>
                  <a:pt x="9268" y="10647"/>
                  <a:pt x="10226" y="10578"/>
                  <a:pt x="11094" y="10373"/>
                </a:cubicBezTo>
                <a:cubicBezTo>
                  <a:pt x="11756" y="10213"/>
                  <a:pt x="12418" y="9643"/>
                  <a:pt x="12144" y="8889"/>
                </a:cubicBezTo>
                <a:cubicBezTo>
                  <a:pt x="11981" y="8418"/>
                  <a:pt x="11518" y="8236"/>
                  <a:pt x="11059" y="8236"/>
                </a:cubicBezTo>
                <a:cubicBezTo>
                  <a:pt x="10873" y="8236"/>
                  <a:pt x="10688" y="8266"/>
                  <a:pt x="10523" y="8319"/>
                </a:cubicBezTo>
                <a:cubicBezTo>
                  <a:pt x="9428" y="8661"/>
                  <a:pt x="8378" y="9186"/>
                  <a:pt x="7328" y="9643"/>
                </a:cubicBezTo>
                <a:cubicBezTo>
                  <a:pt x="6780" y="9072"/>
                  <a:pt x="6278" y="8456"/>
                  <a:pt x="5798" y="7839"/>
                </a:cubicBezTo>
                <a:lnTo>
                  <a:pt x="5798" y="7839"/>
                </a:lnTo>
                <a:cubicBezTo>
                  <a:pt x="5930" y="7845"/>
                  <a:pt x="6061" y="7848"/>
                  <a:pt x="6192" y="7848"/>
                </a:cubicBezTo>
                <a:cubicBezTo>
                  <a:pt x="7110" y="7848"/>
                  <a:pt x="8024" y="7708"/>
                  <a:pt x="8903" y="7429"/>
                </a:cubicBezTo>
                <a:cubicBezTo>
                  <a:pt x="9473" y="7223"/>
                  <a:pt x="11185" y="6767"/>
                  <a:pt x="10706" y="5808"/>
                </a:cubicBezTo>
                <a:cubicBezTo>
                  <a:pt x="10537" y="5470"/>
                  <a:pt x="10156" y="5360"/>
                  <a:pt x="9721" y="5360"/>
                </a:cubicBezTo>
                <a:cubicBezTo>
                  <a:pt x="9099" y="5360"/>
                  <a:pt x="8366" y="5586"/>
                  <a:pt x="7990" y="5694"/>
                </a:cubicBezTo>
                <a:cubicBezTo>
                  <a:pt x="7008" y="5991"/>
                  <a:pt x="6095" y="6447"/>
                  <a:pt x="5273" y="7018"/>
                </a:cubicBezTo>
                <a:lnTo>
                  <a:pt x="5182" y="7018"/>
                </a:lnTo>
                <a:cubicBezTo>
                  <a:pt x="4634" y="6264"/>
                  <a:pt x="4132" y="5488"/>
                  <a:pt x="3653" y="4690"/>
                </a:cubicBezTo>
                <a:cubicBezTo>
                  <a:pt x="4566" y="4690"/>
                  <a:pt x="5479" y="4575"/>
                  <a:pt x="6369" y="4347"/>
                </a:cubicBezTo>
                <a:cubicBezTo>
                  <a:pt x="7099" y="4142"/>
                  <a:pt x="8218" y="3799"/>
                  <a:pt x="8058" y="2841"/>
                </a:cubicBezTo>
                <a:cubicBezTo>
                  <a:pt x="7967" y="2232"/>
                  <a:pt x="7490" y="2049"/>
                  <a:pt x="6979" y="2049"/>
                </a:cubicBezTo>
                <a:cubicBezTo>
                  <a:pt x="6724" y="2049"/>
                  <a:pt x="6460" y="2095"/>
                  <a:pt x="6232" y="2156"/>
                </a:cubicBezTo>
                <a:cubicBezTo>
                  <a:pt x="5091" y="2453"/>
                  <a:pt x="3949" y="2841"/>
                  <a:pt x="2808" y="3183"/>
                </a:cubicBezTo>
                <a:cubicBezTo>
                  <a:pt x="2283" y="2224"/>
                  <a:pt x="1827" y="1243"/>
                  <a:pt x="1416" y="216"/>
                </a:cubicBezTo>
                <a:cubicBezTo>
                  <a:pt x="1355" y="64"/>
                  <a:pt x="1236" y="0"/>
                  <a:pt x="11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16"/>
          <p:cNvSpPr txBox="1">
            <a:spLocks noGrp="1"/>
          </p:cNvSpPr>
          <p:nvPr>
            <p:ph type="subTitle" idx="1"/>
          </p:nvPr>
        </p:nvSpPr>
        <p:spPr>
          <a:xfrm>
            <a:off x="720000" y="1200150"/>
            <a:ext cx="7785900" cy="32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  <a:defRPr sz="1200"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3pPr>
            <a:lvl4pPr lvl="3" rtl="0">
              <a:spcBef>
                <a:spcPts val="1600"/>
              </a:spcBef>
              <a:spcAft>
                <a:spcPts val="0"/>
              </a:spcAft>
              <a:buSzPts val="1200"/>
              <a:buAutoNum type="arabicPeriod"/>
              <a:defRPr sz="1200"/>
            </a:lvl4pPr>
            <a:lvl5pPr lvl="4" rtl="0">
              <a:spcBef>
                <a:spcPts val="1600"/>
              </a:spcBef>
              <a:spcAft>
                <a:spcPts val="0"/>
              </a:spcAft>
              <a:buSzPts val="1200"/>
              <a:buAutoNum type="alphaLcPeriod"/>
              <a:defRPr sz="1200"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6pPr>
            <a:lvl7pPr lvl="6" rtl="0">
              <a:spcBef>
                <a:spcPts val="1600"/>
              </a:spcBef>
              <a:spcAft>
                <a:spcPts val="0"/>
              </a:spcAft>
              <a:buSzPts val="1200"/>
              <a:buAutoNum type="arabicPeriod"/>
              <a:defRPr sz="1200"/>
            </a:lvl7pPr>
            <a:lvl8pPr lvl="7" rtl="0">
              <a:spcBef>
                <a:spcPts val="1600"/>
              </a:spcBef>
              <a:spcAft>
                <a:spcPts val="0"/>
              </a:spcAft>
              <a:buSzPts val="1200"/>
              <a:buAutoNum type="alphaLcPeriod"/>
              <a:defRPr sz="1200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200"/>
              <a:buAutoNum type="romanLcPeriod"/>
              <a:defRPr sz="1200"/>
            </a:lvl9pPr>
          </a:lstStyle>
          <a:p>
            <a:endParaRPr/>
          </a:p>
        </p:txBody>
      </p:sp>
      <p:sp>
        <p:nvSpPr>
          <p:cNvPr id="435" name="Google Shape;435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859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5_1"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2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166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94" name="Google Shape;494;p20"/>
          <p:cNvGrpSpPr/>
          <p:nvPr/>
        </p:nvGrpSpPr>
        <p:grpSpPr>
          <a:xfrm rot="-3789647" flipH="1">
            <a:off x="-53049" y="-1287224"/>
            <a:ext cx="2144455" cy="3370062"/>
            <a:chOff x="3524150" y="1726375"/>
            <a:chExt cx="2144400" cy="3369975"/>
          </a:xfrm>
        </p:grpSpPr>
        <p:sp>
          <p:nvSpPr>
            <p:cNvPr id="495" name="Google Shape;495;p20"/>
            <p:cNvSpPr/>
            <p:nvPr/>
          </p:nvSpPr>
          <p:spPr>
            <a:xfrm>
              <a:off x="3524150" y="1726375"/>
              <a:ext cx="2144400" cy="2886025"/>
            </a:xfrm>
            <a:custGeom>
              <a:avLst/>
              <a:gdLst/>
              <a:ahLst/>
              <a:cxnLst/>
              <a:rect l="l" t="t" r="r" b="b"/>
              <a:pathLst>
                <a:path w="85776" h="115441" extrusionOk="0">
                  <a:moveTo>
                    <a:pt x="70166" y="43609"/>
                  </a:moveTo>
                  <a:cubicBezTo>
                    <a:pt x="70188" y="43614"/>
                    <a:pt x="70210" y="43618"/>
                    <a:pt x="70232" y="43623"/>
                  </a:cubicBezTo>
                  <a:cubicBezTo>
                    <a:pt x="71989" y="43988"/>
                    <a:pt x="73747" y="44969"/>
                    <a:pt x="74637" y="46590"/>
                  </a:cubicBezTo>
                  <a:cubicBezTo>
                    <a:pt x="75573" y="48348"/>
                    <a:pt x="75002" y="50836"/>
                    <a:pt x="73199" y="51840"/>
                  </a:cubicBezTo>
                  <a:cubicBezTo>
                    <a:pt x="72780" y="52068"/>
                    <a:pt x="72365" y="52169"/>
                    <a:pt x="71966" y="52169"/>
                  </a:cubicBezTo>
                  <a:cubicBezTo>
                    <a:pt x="70649" y="52169"/>
                    <a:pt x="69513" y="51065"/>
                    <a:pt x="69022" y="49786"/>
                  </a:cubicBezTo>
                  <a:cubicBezTo>
                    <a:pt x="68269" y="47891"/>
                    <a:pt x="68771" y="45974"/>
                    <a:pt x="69752" y="44285"/>
                  </a:cubicBezTo>
                  <a:cubicBezTo>
                    <a:pt x="69885" y="44057"/>
                    <a:pt x="70024" y="43832"/>
                    <a:pt x="70166" y="43609"/>
                  </a:cubicBezTo>
                  <a:close/>
                  <a:moveTo>
                    <a:pt x="21493" y="67423"/>
                  </a:moveTo>
                  <a:cubicBezTo>
                    <a:pt x="21820" y="67423"/>
                    <a:pt x="22161" y="67476"/>
                    <a:pt x="22504" y="67589"/>
                  </a:cubicBezTo>
                  <a:cubicBezTo>
                    <a:pt x="24471" y="68230"/>
                    <a:pt x="25373" y="69967"/>
                    <a:pt x="25786" y="71969"/>
                  </a:cubicBezTo>
                  <a:lnTo>
                    <a:pt x="25786" y="71969"/>
                  </a:lnTo>
                  <a:cubicBezTo>
                    <a:pt x="25247" y="72265"/>
                    <a:pt x="24673" y="72500"/>
                    <a:pt x="24056" y="72656"/>
                  </a:cubicBezTo>
                  <a:cubicBezTo>
                    <a:pt x="23630" y="72766"/>
                    <a:pt x="23189" y="72823"/>
                    <a:pt x="22753" y="72823"/>
                  </a:cubicBezTo>
                  <a:cubicBezTo>
                    <a:pt x="21272" y="72823"/>
                    <a:pt x="19850" y="72164"/>
                    <a:pt x="19286" y="70648"/>
                  </a:cubicBezTo>
                  <a:cubicBezTo>
                    <a:pt x="18581" y="68781"/>
                    <a:pt x="19848" y="67423"/>
                    <a:pt x="21493" y="67423"/>
                  </a:cubicBezTo>
                  <a:close/>
                  <a:moveTo>
                    <a:pt x="83791" y="1"/>
                  </a:moveTo>
                  <a:cubicBezTo>
                    <a:pt x="83234" y="1"/>
                    <a:pt x="82607" y="476"/>
                    <a:pt x="82717" y="1191"/>
                  </a:cubicBezTo>
                  <a:cubicBezTo>
                    <a:pt x="83836" y="8358"/>
                    <a:pt x="83197" y="15707"/>
                    <a:pt x="80960" y="22578"/>
                  </a:cubicBezTo>
                  <a:cubicBezTo>
                    <a:pt x="79818" y="26070"/>
                    <a:pt x="78266" y="29403"/>
                    <a:pt x="76349" y="32530"/>
                  </a:cubicBezTo>
                  <a:cubicBezTo>
                    <a:pt x="74454" y="35611"/>
                    <a:pt x="72081" y="38168"/>
                    <a:pt x="69821" y="40952"/>
                  </a:cubicBezTo>
                  <a:cubicBezTo>
                    <a:pt x="69655" y="41155"/>
                    <a:pt x="69490" y="41361"/>
                    <a:pt x="69329" y="41570"/>
                  </a:cubicBezTo>
                  <a:lnTo>
                    <a:pt x="69329" y="41570"/>
                  </a:lnTo>
                  <a:cubicBezTo>
                    <a:pt x="69155" y="41562"/>
                    <a:pt x="68980" y="41558"/>
                    <a:pt x="68805" y="41558"/>
                  </a:cubicBezTo>
                  <a:cubicBezTo>
                    <a:pt x="64922" y="41558"/>
                    <a:pt x="60736" y="43525"/>
                    <a:pt x="57495" y="45152"/>
                  </a:cubicBezTo>
                  <a:cubicBezTo>
                    <a:pt x="51104" y="48370"/>
                    <a:pt x="45170" y="52456"/>
                    <a:pt x="39874" y="57249"/>
                  </a:cubicBezTo>
                  <a:cubicBezTo>
                    <a:pt x="37135" y="59715"/>
                    <a:pt x="34556" y="62385"/>
                    <a:pt x="32182" y="65215"/>
                  </a:cubicBezTo>
                  <a:cubicBezTo>
                    <a:pt x="30694" y="67001"/>
                    <a:pt x="29264" y="69224"/>
                    <a:pt x="27424" y="70814"/>
                  </a:cubicBezTo>
                  <a:lnTo>
                    <a:pt x="27424" y="70814"/>
                  </a:lnTo>
                  <a:cubicBezTo>
                    <a:pt x="27154" y="69843"/>
                    <a:pt x="26759" y="68921"/>
                    <a:pt x="26179" y="68091"/>
                  </a:cubicBezTo>
                  <a:cubicBezTo>
                    <a:pt x="25123" y="66568"/>
                    <a:pt x="23240" y="65478"/>
                    <a:pt x="21367" y="65478"/>
                  </a:cubicBezTo>
                  <a:cubicBezTo>
                    <a:pt x="20770" y="65478"/>
                    <a:pt x="20173" y="65589"/>
                    <a:pt x="19605" y="65832"/>
                  </a:cubicBezTo>
                  <a:cubicBezTo>
                    <a:pt x="17323" y="66790"/>
                    <a:pt x="16661" y="69415"/>
                    <a:pt x="17619" y="71561"/>
                  </a:cubicBezTo>
                  <a:cubicBezTo>
                    <a:pt x="18560" y="73672"/>
                    <a:pt x="20581" y="74734"/>
                    <a:pt x="22761" y="74734"/>
                  </a:cubicBezTo>
                  <a:cubicBezTo>
                    <a:pt x="23174" y="74734"/>
                    <a:pt x="23592" y="74696"/>
                    <a:pt x="24011" y="74619"/>
                  </a:cubicBezTo>
                  <a:cubicBezTo>
                    <a:pt x="24740" y="74487"/>
                    <a:pt x="25417" y="74262"/>
                    <a:pt x="26052" y="73964"/>
                  </a:cubicBezTo>
                  <a:lnTo>
                    <a:pt x="26052" y="73964"/>
                  </a:lnTo>
                  <a:cubicBezTo>
                    <a:pt x="26168" y="75515"/>
                    <a:pt x="26117" y="77065"/>
                    <a:pt x="26133" y="78271"/>
                  </a:cubicBezTo>
                  <a:cubicBezTo>
                    <a:pt x="26270" y="86694"/>
                    <a:pt x="25494" y="95733"/>
                    <a:pt x="20861" y="103037"/>
                  </a:cubicBezTo>
                  <a:cubicBezTo>
                    <a:pt x="17042" y="109014"/>
                    <a:pt x="10525" y="113538"/>
                    <a:pt x="3368" y="113538"/>
                  </a:cubicBezTo>
                  <a:cubicBezTo>
                    <a:pt x="2654" y="113538"/>
                    <a:pt x="1933" y="113493"/>
                    <a:pt x="1208" y="113400"/>
                  </a:cubicBezTo>
                  <a:cubicBezTo>
                    <a:pt x="1159" y="113393"/>
                    <a:pt x="1112" y="113390"/>
                    <a:pt x="1067" y="113390"/>
                  </a:cubicBezTo>
                  <a:cubicBezTo>
                    <a:pt x="0" y="113390"/>
                    <a:pt x="47" y="115141"/>
                    <a:pt x="1208" y="115294"/>
                  </a:cubicBezTo>
                  <a:cubicBezTo>
                    <a:pt x="1972" y="115393"/>
                    <a:pt x="2733" y="115440"/>
                    <a:pt x="3489" y="115440"/>
                  </a:cubicBezTo>
                  <a:cubicBezTo>
                    <a:pt x="9220" y="115440"/>
                    <a:pt x="14665" y="112708"/>
                    <a:pt x="18738" y="108675"/>
                  </a:cubicBezTo>
                  <a:cubicBezTo>
                    <a:pt x="23919" y="103516"/>
                    <a:pt x="26476" y="96509"/>
                    <a:pt x="27457" y="89365"/>
                  </a:cubicBezTo>
                  <a:cubicBezTo>
                    <a:pt x="27982" y="85690"/>
                    <a:pt x="28096" y="81992"/>
                    <a:pt x="28028" y="78271"/>
                  </a:cubicBezTo>
                  <a:cubicBezTo>
                    <a:pt x="28004" y="76566"/>
                    <a:pt x="28047" y="74693"/>
                    <a:pt x="27824" y="72885"/>
                  </a:cubicBezTo>
                  <a:lnTo>
                    <a:pt x="27824" y="72885"/>
                  </a:lnTo>
                  <a:cubicBezTo>
                    <a:pt x="29402" y="71696"/>
                    <a:pt x="30709" y="70091"/>
                    <a:pt x="31954" y="68525"/>
                  </a:cubicBezTo>
                  <a:cubicBezTo>
                    <a:pt x="36747" y="62454"/>
                    <a:pt x="42339" y="57067"/>
                    <a:pt x="48685" y="52639"/>
                  </a:cubicBezTo>
                  <a:cubicBezTo>
                    <a:pt x="51789" y="50448"/>
                    <a:pt x="55076" y="48507"/>
                    <a:pt x="58454" y="46795"/>
                  </a:cubicBezTo>
                  <a:cubicBezTo>
                    <a:pt x="61325" y="45351"/>
                    <a:pt x="64704" y="43567"/>
                    <a:pt x="68060" y="43446"/>
                  </a:cubicBezTo>
                  <a:lnTo>
                    <a:pt x="68060" y="43446"/>
                  </a:lnTo>
                  <a:cubicBezTo>
                    <a:pt x="67156" y="45019"/>
                    <a:pt x="66589" y="46750"/>
                    <a:pt x="66808" y="48621"/>
                  </a:cubicBezTo>
                  <a:cubicBezTo>
                    <a:pt x="67059" y="50904"/>
                    <a:pt x="68429" y="53278"/>
                    <a:pt x="70757" y="53917"/>
                  </a:cubicBezTo>
                  <a:cubicBezTo>
                    <a:pt x="71144" y="54022"/>
                    <a:pt x="71527" y="54072"/>
                    <a:pt x="71901" y="54072"/>
                  </a:cubicBezTo>
                  <a:cubicBezTo>
                    <a:pt x="73799" y="54072"/>
                    <a:pt x="75472" y="52799"/>
                    <a:pt x="76349" y="51064"/>
                  </a:cubicBezTo>
                  <a:cubicBezTo>
                    <a:pt x="77536" y="48713"/>
                    <a:pt x="76988" y="46042"/>
                    <a:pt x="75185" y="44171"/>
                  </a:cubicBezTo>
                  <a:cubicBezTo>
                    <a:pt x="74044" y="42987"/>
                    <a:pt x="72757" y="42266"/>
                    <a:pt x="71390" y="41890"/>
                  </a:cubicBezTo>
                  <a:lnTo>
                    <a:pt x="71390" y="41890"/>
                  </a:lnTo>
                  <a:cubicBezTo>
                    <a:pt x="73251" y="39485"/>
                    <a:pt x="75493" y="37309"/>
                    <a:pt x="77171" y="34767"/>
                  </a:cubicBezTo>
                  <a:cubicBezTo>
                    <a:pt x="79339" y="31503"/>
                    <a:pt x="81097" y="27942"/>
                    <a:pt x="82398" y="24244"/>
                  </a:cubicBezTo>
                  <a:cubicBezTo>
                    <a:pt x="85068" y="16689"/>
                    <a:pt x="85776" y="8609"/>
                    <a:pt x="84566" y="688"/>
                  </a:cubicBezTo>
                  <a:cubicBezTo>
                    <a:pt x="84493" y="207"/>
                    <a:pt x="84158" y="1"/>
                    <a:pt x="8379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0"/>
            <p:cNvSpPr/>
            <p:nvPr/>
          </p:nvSpPr>
          <p:spPr>
            <a:xfrm>
              <a:off x="3828250" y="4498575"/>
              <a:ext cx="134125" cy="142700"/>
            </a:xfrm>
            <a:custGeom>
              <a:avLst/>
              <a:gdLst/>
              <a:ahLst/>
              <a:cxnLst/>
              <a:rect l="l" t="t" r="r" b="b"/>
              <a:pathLst>
                <a:path w="5365" h="5708" extrusionOk="0">
                  <a:moveTo>
                    <a:pt x="2648" y="1"/>
                  </a:moveTo>
                  <a:lnTo>
                    <a:pt x="0" y="1872"/>
                  </a:lnTo>
                  <a:lnTo>
                    <a:pt x="2694" y="5707"/>
                  </a:lnTo>
                  <a:lnTo>
                    <a:pt x="5364" y="3835"/>
                  </a:lnTo>
                  <a:lnTo>
                    <a:pt x="264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0"/>
            <p:cNvSpPr/>
            <p:nvPr/>
          </p:nvSpPr>
          <p:spPr>
            <a:xfrm>
              <a:off x="3877325" y="4594450"/>
              <a:ext cx="394325" cy="476850"/>
            </a:xfrm>
            <a:custGeom>
              <a:avLst/>
              <a:gdLst/>
              <a:ahLst/>
              <a:cxnLst/>
              <a:rect l="l" t="t" r="r" b="b"/>
              <a:pathLst>
                <a:path w="15773" h="19074" extrusionOk="0">
                  <a:moveTo>
                    <a:pt x="3401" y="0"/>
                  </a:moveTo>
                  <a:lnTo>
                    <a:pt x="731" y="1872"/>
                  </a:lnTo>
                  <a:cubicBezTo>
                    <a:pt x="731" y="1872"/>
                    <a:pt x="0" y="16800"/>
                    <a:pt x="14289" y="19060"/>
                  </a:cubicBezTo>
                  <a:cubicBezTo>
                    <a:pt x="14353" y="19069"/>
                    <a:pt x="14417" y="19074"/>
                    <a:pt x="14480" y="19074"/>
                  </a:cubicBezTo>
                  <a:cubicBezTo>
                    <a:pt x="15178" y="19074"/>
                    <a:pt x="15772" y="18514"/>
                    <a:pt x="15772" y="17781"/>
                  </a:cubicBezTo>
                  <a:cubicBezTo>
                    <a:pt x="15772" y="13901"/>
                    <a:pt x="14882" y="3264"/>
                    <a:pt x="34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0"/>
            <p:cNvSpPr/>
            <p:nvPr/>
          </p:nvSpPr>
          <p:spPr>
            <a:xfrm>
              <a:off x="3912225" y="4571125"/>
              <a:ext cx="388525" cy="525225"/>
            </a:xfrm>
            <a:custGeom>
              <a:avLst/>
              <a:gdLst/>
              <a:ahLst/>
              <a:cxnLst/>
              <a:rect l="l" t="t" r="r" b="b"/>
              <a:pathLst>
                <a:path w="15541" h="21009" extrusionOk="0">
                  <a:moveTo>
                    <a:pt x="1209" y="1"/>
                  </a:moveTo>
                  <a:cubicBezTo>
                    <a:pt x="298" y="1"/>
                    <a:pt x="1" y="1524"/>
                    <a:pt x="1024" y="1892"/>
                  </a:cubicBezTo>
                  <a:cubicBezTo>
                    <a:pt x="8693" y="4700"/>
                    <a:pt x="13623" y="11935"/>
                    <a:pt x="13578" y="20084"/>
                  </a:cubicBezTo>
                  <a:cubicBezTo>
                    <a:pt x="13566" y="20700"/>
                    <a:pt x="14040" y="21008"/>
                    <a:pt x="14516" y="21008"/>
                  </a:cubicBezTo>
                  <a:cubicBezTo>
                    <a:pt x="14993" y="21008"/>
                    <a:pt x="15472" y="20700"/>
                    <a:pt x="15472" y="20084"/>
                  </a:cubicBezTo>
                  <a:cubicBezTo>
                    <a:pt x="15541" y="11045"/>
                    <a:pt x="9994" y="3147"/>
                    <a:pt x="1549" y="66"/>
                  </a:cubicBezTo>
                  <a:cubicBezTo>
                    <a:pt x="1428" y="21"/>
                    <a:pt x="1314" y="1"/>
                    <a:pt x="120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0"/>
            <p:cNvSpPr/>
            <p:nvPr/>
          </p:nvSpPr>
          <p:spPr>
            <a:xfrm>
              <a:off x="3917275" y="4681975"/>
              <a:ext cx="130925" cy="244075"/>
            </a:xfrm>
            <a:custGeom>
              <a:avLst/>
              <a:gdLst/>
              <a:ahLst/>
              <a:cxnLst/>
              <a:rect l="l" t="t" r="r" b="b"/>
              <a:pathLst>
                <a:path w="5237" h="9763" extrusionOk="0">
                  <a:moveTo>
                    <a:pt x="744" y="0"/>
                  </a:moveTo>
                  <a:cubicBezTo>
                    <a:pt x="355" y="0"/>
                    <a:pt x="0" y="246"/>
                    <a:pt x="68" y="745"/>
                  </a:cubicBezTo>
                  <a:cubicBezTo>
                    <a:pt x="456" y="4009"/>
                    <a:pt x="1666" y="6908"/>
                    <a:pt x="3675" y="9487"/>
                  </a:cubicBezTo>
                  <a:cubicBezTo>
                    <a:pt x="3825" y="9681"/>
                    <a:pt x="4003" y="9762"/>
                    <a:pt x="4178" y="9762"/>
                  </a:cubicBezTo>
                  <a:cubicBezTo>
                    <a:pt x="4723" y="9762"/>
                    <a:pt x="5237" y="8979"/>
                    <a:pt x="4770" y="8391"/>
                  </a:cubicBezTo>
                  <a:cubicBezTo>
                    <a:pt x="3036" y="6155"/>
                    <a:pt x="1963" y="3552"/>
                    <a:pt x="1621" y="745"/>
                  </a:cubicBezTo>
                  <a:cubicBezTo>
                    <a:pt x="1563" y="251"/>
                    <a:pt x="1136" y="0"/>
                    <a:pt x="74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0"/>
            <p:cNvSpPr/>
            <p:nvPr/>
          </p:nvSpPr>
          <p:spPr>
            <a:xfrm>
              <a:off x="4031375" y="4920275"/>
              <a:ext cx="50250" cy="38825"/>
            </a:xfrm>
            <a:custGeom>
              <a:avLst/>
              <a:gdLst/>
              <a:ahLst/>
              <a:cxnLst/>
              <a:rect l="l" t="t" r="r" b="b"/>
              <a:pathLst>
                <a:path w="2010" h="1553" extrusionOk="0">
                  <a:moveTo>
                    <a:pt x="1005" y="1"/>
                  </a:moveTo>
                  <a:cubicBezTo>
                    <a:pt x="1" y="1"/>
                    <a:pt x="1" y="1553"/>
                    <a:pt x="1005" y="1553"/>
                  </a:cubicBezTo>
                  <a:cubicBezTo>
                    <a:pt x="2010" y="1553"/>
                    <a:pt x="2010" y="1"/>
                    <a:pt x="100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0"/>
            <p:cNvSpPr/>
            <p:nvPr/>
          </p:nvSpPr>
          <p:spPr>
            <a:xfrm>
              <a:off x="4191175" y="3900000"/>
              <a:ext cx="134125" cy="107300"/>
            </a:xfrm>
            <a:custGeom>
              <a:avLst/>
              <a:gdLst/>
              <a:ahLst/>
              <a:cxnLst/>
              <a:rect l="l" t="t" r="r" b="b"/>
              <a:pathLst>
                <a:path w="5365" h="4292" extrusionOk="0">
                  <a:moveTo>
                    <a:pt x="776" y="0"/>
                  </a:moveTo>
                  <a:lnTo>
                    <a:pt x="0" y="3150"/>
                  </a:lnTo>
                  <a:lnTo>
                    <a:pt x="4565" y="4291"/>
                  </a:lnTo>
                  <a:lnTo>
                    <a:pt x="5364" y="1141"/>
                  </a:lnTo>
                  <a:lnTo>
                    <a:pt x="77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0"/>
            <p:cNvSpPr/>
            <p:nvPr/>
          </p:nvSpPr>
          <p:spPr>
            <a:xfrm>
              <a:off x="4305300" y="3885550"/>
              <a:ext cx="557525" cy="289075"/>
            </a:xfrm>
            <a:custGeom>
              <a:avLst/>
              <a:gdLst/>
              <a:ahLst/>
              <a:cxnLst/>
              <a:rect l="l" t="t" r="r" b="b"/>
              <a:pathLst>
                <a:path w="22301" h="11563" extrusionOk="0">
                  <a:moveTo>
                    <a:pt x="8059" y="0"/>
                  </a:moveTo>
                  <a:cubicBezTo>
                    <a:pt x="5842" y="0"/>
                    <a:pt x="3413" y="492"/>
                    <a:pt x="799" y="1719"/>
                  </a:cubicBezTo>
                  <a:lnTo>
                    <a:pt x="0" y="4869"/>
                  </a:lnTo>
                  <a:cubicBezTo>
                    <a:pt x="0" y="4869"/>
                    <a:pt x="5251" y="11562"/>
                    <a:pt x="13104" y="11562"/>
                  </a:cubicBezTo>
                  <a:cubicBezTo>
                    <a:pt x="15658" y="11562"/>
                    <a:pt x="18488" y="10854"/>
                    <a:pt x="21502" y="8978"/>
                  </a:cubicBezTo>
                  <a:cubicBezTo>
                    <a:pt x="22164" y="8544"/>
                    <a:pt x="22300" y="7631"/>
                    <a:pt x="21775" y="7038"/>
                  </a:cubicBezTo>
                  <a:cubicBezTo>
                    <a:pt x="19855" y="4823"/>
                    <a:pt x="14998" y="0"/>
                    <a:pt x="80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0"/>
            <p:cNvSpPr/>
            <p:nvPr/>
          </p:nvSpPr>
          <p:spPr>
            <a:xfrm>
              <a:off x="4269975" y="3890675"/>
              <a:ext cx="621225" cy="241375"/>
            </a:xfrm>
            <a:custGeom>
              <a:avLst/>
              <a:gdLst/>
              <a:ahLst/>
              <a:cxnLst/>
              <a:rect l="l" t="t" r="r" b="b"/>
              <a:pathLst>
                <a:path w="24849" h="9655" extrusionOk="0">
                  <a:moveTo>
                    <a:pt x="8675" y="0"/>
                  </a:moveTo>
                  <a:cubicBezTo>
                    <a:pt x="6110" y="0"/>
                    <a:pt x="3499" y="516"/>
                    <a:pt x="979" y="1583"/>
                  </a:cubicBezTo>
                  <a:cubicBezTo>
                    <a:pt x="1" y="2002"/>
                    <a:pt x="612" y="3313"/>
                    <a:pt x="1530" y="3313"/>
                  </a:cubicBezTo>
                  <a:cubicBezTo>
                    <a:pt x="1661" y="3313"/>
                    <a:pt x="1798" y="3286"/>
                    <a:pt x="1938" y="3226"/>
                  </a:cubicBezTo>
                  <a:cubicBezTo>
                    <a:pt x="4113" y="2305"/>
                    <a:pt x="6386" y="1863"/>
                    <a:pt x="8630" y="1863"/>
                  </a:cubicBezTo>
                  <a:cubicBezTo>
                    <a:pt x="14111" y="1863"/>
                    <a:pt x="19422" y="4500"/>
                    <a:pt x="22709" y="9229"/>
                  </a:cubicBezTo>
                  <a:cubicBezTo>
                    <a:pt x="22921" y="9530"/>
                    <a:pt x="23217" y="9655"/>
                    <a:pt x="23509" y="9655"/>
                  </a:cubicBezTo>
                  <a:cubicBezTo>
                    <a:pt x="24191" y="9655"/>
                    <a:pt x="24848" y="8974"/>
                    <a:pt x="24353" y="8271"/>
                  </a:cubicBezTo>
                  <a:cubicBezTo>
                    <a:pt x="20624" y="2919"/>
                    <a:pt x="14780" y="0"/>
                    <a:pt x="86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0"/>
            <p:cNvSpPr/>
            <p:nvPr/>
          </p:nvSpPr>
          <p:spPr>
            <a:xfrm>
              <a:off x="4348075" y="4005000"/>
              <a:ext cx="254850" cy="137925"/>
            </a:xfrm>
            <a:custGeom>
              <a:avLst/>
              <a:gdLst/>
              <a:ahLst/>
              <a:cxnLst/>
              <a:rect l="l" t="t" r="r" b="b"/>
              <a:pathLst>
                <a:path w="10194" h="5517" extrusionOk="0">
                  <a:moveTo>
                    <a:pt x="1172" y="1"/>
                  </a:moveTo>
                  <a:cubicBezTo>
                    <a:pt x="547" y="1"/>
                    <a:pt x="0" y="788"/>
                    <a:pt x="572" y="1324"/>
                  </a:cubicBezTo>
                  <a:cubicBezTo>
                    <a:pt x="2946" y="3447"/>
                    <a:pt x="5730" y="4885"/>
                    <a:pt x="8857" y="5501"/>
                  </a:cubicBezTo>
                  <a:cubicBezTo>
                    <a:pt x="8913" y="5511"/>
                    <a:pt x="8967" y="5516"/>
                    <a:pt x="9019" y="5516"/>
                  </a:cubicBezTo>
                  <a:cubicBezTo>
                    <a:pt x="9881" y="5516"/>
                    <a:pt x="10194" y="4167"/>
                    <a:pt x="9268" y="3994"/>
                  </a:cubicBezTo>
                  <a:cubicBezTo>
                    <a:pt x="6392" y="3424"/>
                    <a:pt x="3859" y="2168"/>
                    <a:pt x="1690" y="205"/>
                  </a:cubicBezTo>
                  <a:cubicBezTo>
                    <a:pt x="1526" y="61"/>
                    <a:pt x="1346" y="1"/>
                    <a:pt x="11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0"/>
            <p:cNvSpPr/>
            <p:nvPr/>
          </p:nvSpPr>
          <p:spPr>
            <a:xfrm>
              <a:off x="4596875" y="4107700"/>
              <a:ext cx="50825" cy="38825"/>
            </a:xfrm>
            <a:custGeom>
              <a:avLst/>
              <a:gdLst/>
              <a:ahLst/>
              <a:cxnLst/>
              <a:rect l="l" t="t" r="r" b="b"/>
              <a:pathLst>
                <a:path w="2033" h="1553" extrusionOk="0">
                  <a:moveTo>
                    <a:pt x="1028" y="0"/>
                  </a:moveTo>
                  <a:cubicBezTo>
                    <a:pt x="1" y="0"/>
                    <a:pt x="1" y="1553"/>
                    <a:pt x="1028" y="1553"/>
                  </a:cubicBezTo>
                  <a:cubicBezTo>
                    <a:pt x="2032" y="1553"/>
                    <a:pt x="2032" y="0"/>
                    <a:pt x="10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0"/>
            <p:cNvSpPr/>
            <p:nvPr/>
          </p:nvSpPr>
          <p:spPr>
            <a:xfrm>
              <a:off x="4757800" y="2957300"/>
              <a:ext cx="135275" cy="143250"/>
            </a:xfrm>
            <a:custGeom>
              <a:avLst/>
              <a:gdLst/>
              <a:ahLst/>
              <a:cxnLst/>
              <a:rect l="l" t="t" r="r" b="b"/>
              <a:pathLst>
                <a:path w="5411" h="5730" extrusionOk="0">
                  <a:moveTo>
                    <a:pt x="2603" y="1"/>
                  </a:moveTo>
                  <a:lnTo>
                    <a:pt x="1" y="1941"/>
                  </a:lnTo>
                  <a:lnTo>
                    <a:pt x="2785" y="5730"/>
                  </a:lnTo>
                  <a:lnTo>
                    <a:pt x="5410" y="3790"/>
                  </a:lnTo>
                  <a:lnTo>
                    <a:pt x="260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0"/>
            <p:cNvSpPr/>
            <p:nvPr/>
          </p:nvSpPr>
          <p:spPr>
            <a:xfrm>
              <a:off x="4817150" y="3052025"/>
              <a:ext cx="396000" cy="470000"/>
            </a:xfrm>
            <a:custGeom>
              <a:avLst/>
              <a:gdLst/>
              <a:ahLst/>
              <a:cxnLst/>
              <a:rect l="l" t="t" r="r" b="b"/>
              <a:pathLst>
                <a:path w="15840" h="18800" extrusionOk="0">
                  <a:moveTo>
                    <a:pt x="3036" y="1"/>
                  </a:moveTo>
                  <a:lnTo>
                    <a:pt x="411" y="1941"/>
                  </a:lnTo>
                  <a:cubicBezTo>
                    <a:pt x="411" y="1941"/>
                    <a:pt x="0" y="16869"/>
                    <a:pt x="14358" y="18786"/>
                  </a:cubicBezTo>
                  <a:cubicBezTo>
                    <a:pt x="14420" y="18795"/>
                    <a:pt x="14482" y="18800"/>
                    <a:pt x="14543" y="18800"/>
                  </a:cubicBezTo>
                  <a:cubicBezTo>
                    <a:pt x="15243" y="18800"/>
                    <a:pt x="15839" y="18219"/>
                    <a:pt x="15818" y="17485"/>
                  </a:cubicBezTo>
                  <a:cubicBezTo>
                    <a:pt x="15704" y="13605"/>
                    <a:pt x="14586" y="2991"/>
                    <a:pt x="30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0"/>
            <p:cNvSpPr/>
            <p:nvPr/>
          </p:nvSpPr>
          <p:spPr>
            <a:xfrm>
              <a:off x="4832650" y="3035700"/>
              <a:ext cx="407925" cy="514950"/>
            </a:xfrm>
            <a:custGeom>
              <a:avLst/>
              <a:gdLst/>
              <a:ahLst/>
              <a:cxnLst/>
              <a:rect l="l" t="t" r="r" b="b"/>
              <a:pathLst>
                <a:path w="16317" h="20598" extrusionOk="0">
                  <a:moveTo>
                    <a:pt x="1324" y="0"/>
                  </a:moveTo>
                  <a:cubicBezTo>
                    <a:pt x="338" y="0"/>
                    <a:pt x="0" y="1569"/>
                    <a:pt x="1092" y="1863"/>
                  </a:cubicBezTo>
                  <a:cubicBezTo>
                    <a:pt x="9150" y="4009"/>
                    <a:pt x="14354" y="11382"/>
                    <a:pt x="13783" y="19690"/>
                  </a:cubicBezTo>
                  <a:cubicBezTo>
                    <a:pt x="13738" y="20295"/>
                    <a:pt x="14188" y="20597"/>
                    <a:pt x="14662" y="20597"/>
                  </a:cubicBezTo>
                  <a:cubicBezTo>
                    <a:pt x="15136" y="20597"/>
                    <a:pt x="15632" y="20295"/>
                    <a:pt x="15678" y="19690"/>
                  </a:cubicBezTo>
                  <a:cubicBezTo>
                    <a:pt x="16317" y="10560"/>
                    <a:pt x="10428" y="2366"/>
                    <a:pt x="1594" y="37"/>
                  </a:cubicBezTo>
                  <a:cubicBezTo>
                    <a:pt x="1500" y="12"/>
                    <a:pt x="1409" y="0"/>
                    <a:pt x="13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0"/>
            <p:cNvSpPr/>
            <p:nvPr/>
          </p:nvSpPr>
          <p:spPr>
            <a:xfrm>
              <a:off x="4850475" y="3139025"/>
              <a:ext cx="135925" cy="243125"/>
            </a:xfrm>
            <a:custGeom>
              <a:avLst/>
              <a:gdLst/>
              <a:ahLst/>
              <a:cxnLst/>
              <a:rect l="l" t="t" r="r" b="b"/>
              <a:pathLst>
                <a:path w="5437" h="9725" extrusionOk="0">
                  <a:moveTo>
                    <a:pt x="965" y="0"/>
                  </a:moveTo>
                  <a:cubicBezTo>
                    <a:pt x="514" y="0"/>
                    <a:pt x="0" y="390"/>
                    <a:pt x="83" y="995"/>
                  </a:cubicBezTo>
                  <a:cubicBezTo>
                    <a:pt x="539" y="4144"/>
                    <a:pt x="1840" y="6975"/>
                    <a:pt x="3849" y="9463"/>
                  </a:cubicBezTo>
                  <a:cubicBezTo>
                    <a:pt x="4001" y="9648"/>
                    <a:pt x="4179" y="9725"/>
                    <a:pt x="4354" y="9725"/>
                  </a:cubicBezTo>
                  <a:cubicBezTo>
                    <a:pt x="4913" y="9725"/>
                    <a:pt x="5437" y="8935"/>
                    <a:pt x="4967" y="8344"/>
                  </a:cubicBezTo>
                  <a:cubicBezTo>
                    <a:pt x="3118" y="6085"/>
                    <a:pt x="2000" y="3460"/>
                    <a:pt x="1589" y="561"/>
                  </a:cubicBezTo>
                  <a:cubicBezTo>
                    <a:pt x="1535" y="170"/>
                    <a:pt x="1263" y="0"/>
                    <a:pt x="965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0"/>
            <p:cNvSpPr/>
            <p:nvPr/>
          </p:nvSpPr>
          <p:spPr>
            <a:xfrm>
              <a:off x="4970075" y="3375000"/>
              <a:ext cx="50250" cy="39400"/>
            </a:xfrm>
            <a:custGeom>
              <a:avLst/>
              <a:gdLst/>
              <a:ahLst/>
              <a:cxnLst/>
              <a:rect l="l" t="t" r="r" b="b"/>
              <a:pathLst>
                <a:path w="2010" h="1576" extrusionOk="0">
                  <a:moveTo>
                    <a:pt x="1005" y="1"/>
                  </a:moveTo>
                  <a:cubicBezTo>
                    <a:pt x="1" y="1"/>
                    <a:pt x="1" y="1576"/>
                    <a:pt x="1005" y="1576"/>
                  </a:cubicBezTo>
                  <a:cubicBezTo>
                    <a:pt x="2009" y="1576"/>
                    <a:pt x="2009" y="1"/>
                    <a:pt x="1005" y="1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" name="Google Shape;511;p20"/>
          <p:cNvGrpSpPr/>
          <p:nvPr/>
        </p:nvGrpSpPr>
        <p:grpSpPr>
          <a:xfrm rot="1461756">
            <a:off x="236275" y="4567731"/>
            <a:ext cx="345866" cy="315803"/>
            <a:chOff x="7898886" y="4124026"/>
            <a:chExt cx="525113" cy="479469"/>
          </a:xfrm>
        </p:grpSpPr>
        <p:sp>
          <p:nvSpPr>
            <p:cNvPr id="512" name="Google Shape;512;p20"/>
            <p:cNvSpPr/>
            <p:nvPr/>
          </p:nvSpPr>
          <p:spPr>
            <a:xfrm rot="-686089">
              <a:off x="8099038" y="4147996"/>
              <a:ext cx="285014" cy="431530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0"/>
            <p:cNvSpPr/>
            <p:nvPr/>
          </p:nvSpPr>
          <p:spPr>
            <a:xfrm rot="-686089">
              <a:off x="7903763" y="4537723"/>
              <a:ext cx="86050" cy="57814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4" name="Google Shape;514;p20"/>
          <p:cNvGrpSpPr/>
          <p:nvPr/>
        </p:nvGrpSpPr>
        <p:grpSpPr>
          <a:xfrm>
            <a:off x="7696154" y="463595"/>
            <a:ext cx="493642" cy="528561"/>
            <a:chOff x="7696154" y="463595"/>
            <a:chExt cx="493642" cy="528561"/>
          </a:xfrm>
        </p:grpSpPr>
        <p:sp>
          <p:nvSpPr>
            <p:cNvPr id="515" name="Google Shape;515;p20"/>
            <p:cNvSpPr/>
            <p:nvPr/>
          </p:nvSpPr>
          <p:spPr>
            <a:xfrm rot="-686089">
              <a:off x="8032136" y="537952"/>
              <a:ext cx="149199" cy="100296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0"/>
            <p:cNvSpPr/>
            <p:nvPr/>
          </p:nvSpPr>
          <p:spPr>
            <a:xfrm rot="-686054">
              <a:off x="7824220" y="470126"/>
              <a:ext cx="70641" cy="47495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0"/>
            <p:cNvSpPr/>
            <p:nvPr/>
          </p:nvSpPr>
          <p:spPr>
            <a:xfrm rot="-1571173">
              <a:off x="7740950" y="729674"/>
              <a:ext cx="158426" cy="23983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CUSTOM_7"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22"/>
          <p:cNvSpPr txBox="1">
            <a:spLocks noGrp="1"/>
          </p:cNvSpPr>
          <p:nvPr>
            <p:ph type="title" hasCustomPrompt="1"/>
          </p:nvPr>
        </p:nvSpPr>
        <p:spPr>
          <a:xfrm>
            <a:off x="1588450" y="2193469"/>
            <a:ext cx="1235400" cy="72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2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60" name="Google Shape;560;p22"/>
          <p:cNvSpPr txBox="1">
            <a:spLocks noGrp="1"/>
          </p:cNvSpPr>
          <p:nvPr>
            <p:ph type="title" idx="2" hasCustomPrompt="1"/>
          </p:nvPr>
        </p:nvSpPr>
        <p:spPr>
          <a:xfrm>
            <a:off x="3959100" y="2193469"/>
            <a:ext cx="1235400" cy="72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2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61" name="Google Shape;561;p22"/>
          <p:cNvSpPr txBox="1">
            <a:spLocks noGrp="1"/>
          </p:cNvSpPr>
          <p:nvPr>
            <p:ph type="title" idx="3" hasCustomPrompt="1"/>
          </p:nvPr>
        </p:nvSpPr>
        <p:spPr>
          <a:xfrm>
            <a:off x="6320150" y="2193469"/>
            <a:ext cx="1235400" cy="72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2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r>
              <a:t>xx%</a:t>
            </a:r>
          </a:p>
        </p:txBody>
      </p:sp>
      <p:sp>
        <p:nvSpPr>
          <p:cNvPr id="562" name="Google Shape;562;p22"/>
          <p:cNvSpPr txBox="1">
            <a:spLocks noGrp="1"/>
          </p:cNvSpPr>
          <p:nvPr>
            <p:ph type="body" idx="1"/>
          </p:nvPr>
        </p:nvSpPr>
        <p:spPr>
          <a:xfrm>
            <a:off x="3553950" y="3636663"/>
            <a:ext cx="20457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63" name="Google Shape;563;p22"/>
          <p:cNvSpPr txBox="1">
            <a:spLocks noGrp="1"/>
          </p:cNvSpPr>
          <p:nvPr>
            <p:ph type="body" idx="4"/>
          </p:nvPr>
        </p:nvSpPr>
        <p:spPr>
          <a:xfrm>
            <a:off x="5915000" y="3636663"/>
            <a:ext cx="20457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64" name="Google Shape;564;p22"/>
          <p:cNvSpPr txBox="1">
            <a:spLocks noGrp="1"/>
          </p:cNvSpPr>
          <p:nvPr>
            <p:ph type="subTitle" idx="5"/>
          </p:nvPr>
        </p:nvSpPr>
        <p:spPr>
          <a:xfrm>
            <a:off x="3541800" y="3275050"/>
            <a:ext cx="2070000" cy="4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Fredoka One"/>
              <a:buNone/>
              <a:defRPr sz="20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565" name="Google Shape;565;p22"/>
          <p:cNvSpPr txBox="1">
            <a:spLocks noGrp="1"/>
          </p:cNvSpPr>
          <p:nvPr>
            <p:ph type="subTitle" idx="6"/>
          </p:nvPr>
        </p:nvSpPr>
        <p:spPr>
          <a:xfrm>
            <a:off x="5902850" y="3275075"/>
            <a:ext cx="2070000" cy="4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Fredoka One"/>
              <a:buNone/>
              <a:defRPr sz="20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566" name="Google Shape;566;p22"/>
          <p:cNvSpPr txBox="1">
            <a:spLocks noGrp="1"/>
          </p:cNvSpPr>
          <p:nvPr>
            <p:ph type="body" idx="7"/>
          </p:nvPr>
        </p:nvSpPr>
        <p:spPr>
          <a:xfrm>
            <a:off x="1183300" y="3636663"/>
            <a:ext cx="2045700" cy="5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67" name="Google Shape;567;p22"/>
          <p:cNvSpPr txBox="1">
            <a:spLocks noGrp="1"/>
          </p:cNvSpPr>
          <p:nvPr>
            <p:ph type="subTitle" idx="8"/>
          </p:nvPr>
        </p:nvSpPr>
        <p:spPr>
          <a:xfrm>
            <a:off x="1171150" y="3275050"/>
            <a:ext cx="2070000" cy="4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Fredoka One"/>
              <a:buNone/>
              <a:defRPr sz="20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grpSp>
        <p:nvGrpSpPr>
          <p:cNvPr id="568" name="Google Shape;568;p22"/>
          <p:cNvGrpSpPr/>
          <p:nvPr/>
        </p:nvGrpSpPr>
        <p:grpSpPr>
          <a:xfrm rot="2199938">
            <a:off x="6911763" y="-445232"/>
            <a:ext cx="1641243" cy="1466815"/>
            <a:chOff x="3536075" y="659925"/>
            <a:chExt cx="2759951" cy="2466630"/>
          </a:xfrm>
        </p:grpSpPr>
        <p:sp>
          <p:nvSpPr>
            <p:cNvPr id="569" name="Google Shape;569;p22"/>
            <p:cNvSpPr/>
            <p:nvPr/>
          </p:nvSpPr>
          <p:spPr>
            <a:xfrm>
              <a:off x="3536075" y="659925"/>
              <a:ext cx="2269649" cy="1912733"/>
            </a:xfrm>
            <a:custGeom>
              <a:avLst/>
              <a:gdLst/>
              <a:ahLst/>
              <a:cxnLst/>
              <a:rect l="l" t="t" r="r" b="b"/>
              <a:pathLst>
                <a:path w="49855" h="42015" extrusionOk="0">
                  <a:moveTo>
                    <a:pt x="21089" y="25971"/>
                  </a:moveTo>
                  <a:lnTo>
                    <a:pt x="21089" y="25971"/>
                  </a:lnTo>
                  <a:cubicBezTo>
                    <a:pt x="23205" y="26490"/>
                    <a:pt x="25348" y="27512"/>
                    <a:pt x="26341" y="29335"/>
                  </a:cubicBezTo>
                  <a:cubicBezTo>
                    <a:pt x="27049" y="30613"/>
                    <a:pt x="27049" y="32690"/>
                    <a:pt x="25611" y="33512"/>
                  </a:cubicBezTo>
                  <a:cubicBezTo>
                    <a:pt x="25225" y="33735"/>
                    <a:pt x="24834" y="33832"/>
                    <a:pt x="24452" y="33832"/>
                  </a:cubicBezTo>
                  <a:cubicBezTo>
                    <a:pt x="23068" y="33832"/>
                    <a:pt x="21792" y="32560"/>
                    <a:pt x="21274" y="31344"/>
                  </a:cubicBezTo>
                  <a:cubicBezTo>
                    <a:pt x="20545" y="29638"/>
                    <a:pt x="20595" y="27751"/>
                    <a:pt x="21089" y="25971"/>
                  </a:cubicBezTo>
                  <a:close/>
                  <a:moveTo>
                    <a:pt x="48569" y="0"/>
                  </a:moveTo>
                  <a:cubicBezTo>
                    <a:pt x="48290" y="0"/>
                    <a:pt x="48022" y="142"/>
                    <a:pt x="47865" y="484"/>
                  </a:cubicBezTo>
                  <a:cubicBezTo>
                    <a:pt x="44487" y="7994"/>
                    <a:pt x="36087" y="10367"/>
                    <a:pt x="29445" y="14088"/>
                  </a:cubicBezTo>
                  <a:cubicBezTo>
                    <a:pt x="25584" y="16259"/>
                    <a:pt x="21564" y="19621"/>
                    <a:pt x="19778" y="23808"/>
                  </a:cubicBezTo>
                  <a:lnTo>
                    <a:pt x="19778" y="23808"/>
                  </a:lnTo>
                  <a:cubicBezTo>
                    <a:pt x="18930" y="23705"/>
                    <a:pt x="18078" y="23657"/>
                    <a:pt x="17250" y="23657"/>
                  </a:cubicBezTo>
                  <a:cubicBezTo>
                    <a:pt x="15666" y="23657"/>
                    <a:pt x="14172" y="23832"/>
                    <a:pt x="12965" y="24131"/>
                  </a:cubicBezTo>
                  <a:cubicBezTo>
                    <a:pt x="5228" y="26025"/>
                    <a:pt x="1" y="33238"/>
                    <a:pt x="46" y="41090"/>
                  </a:cubicBezTo>
                  <a:cubicBezTo>
                    <a:pt x="58" y="41706"/>
                    <a:pt x="537" y="42015"/>
                    <a:pt x="1011" y="42015"/>
                  </a:cubicBezTo>
                  <a:cubicBezTo>
                    <a:pt x="1484" y="42015"/>
                    <a:pt x="1952" y="41706"/>
                    <a:pt x="1941" y="41090"/>
                  </a:cubicBezTo>
                  <a:cubicBezTo>
                    <a:pt x="1918" y="35407"/>
                    <a:pt x="4931" y="29929"/>
                    <a:pt x="10021" y="27258"/>
                  </a:cubicBezTo>
                  <a:cubicBezTo>
                    <a:pt x="12235" y="26084"/>
                    <a:pt x="14742" y="25510"/>
                    <a:pt x="17239" y="25510"/>
                  </a:cubicBezTo>
                  <a:cubicBezTo>
                    <a:pt x="17703" y="25510"/>
                    <a:pt x="18165" y="25530"/>
                    <a:pt x="18626" y="25569"/>
                  </a:cubicBezTo>
                  <a:cubicBezTo>
                    <a:pt x="18801" y="25584"/>
                    <a:pt x="18980" y="25602"/>
                    <a:pt x="19163" y="25624"/>
                  </a:cubicBezTo>
                  <a:lnTo>
                    <a:pt x="19163" y="25624"/>
                  </a:lnTo>
                  <a:cubicBezTo>
                    <a:pt x="18795" y="27085"/>
                    <a:pt x="18709" y="28631"/>
                    <a:pt x="18991" y="30248"/>
                  </a:cubicBezTo>
                  <a:cubicBezTo>
                    <a:pt x="19465" y="33021"/>
                    <a:pt x="21452" y="35705"/>
                    <a:pt x="24492" y="35705"/>
                  </a:cubicBezTo>
                  <a:cubicBezTo>
                    <a:pt x="24530" y="35705"/>
                    <a:pt x="24568" y="35704"/>
                    <a:pt x="24606" y="35703"/>
                  </a:cubicBezTo>
                  <a:cubicBezTo>
                    <a:pt x="27391" y="35635"/>
                    <a:pt x="28989" y="32964"/>
                    <a:pt x="28669" y="30385"/>
                  </a:cubicBezTo>
                  <a:cubicBezTo>
                    <a:pt x="28220" y="26867"/>
                    <a:pt x="25218" y="24973"/>
                    <a:pt x="21756" y="24157"/>
                  </a:cubicBezTo>
                  <a:lnTo>
                    <a:pt x="21756" y="24157"/>
                  </a:lnTo>
                  <a:cubicBezTo>
                    <a:pt x="21993" y="23638"/>
                    <a:pt x="22262" y="23140"/>
                    <a:pt x="22552" y="22670"/>
                  </a:cubicBezTo>
                  <a:cubicBezTo>
                    <a:pt x="25679" y="17603"/>
                    <a:pt x="31340" y="15183"/>
                    <a:pt x="36475" y="12673"/>
                  </a:cubicBezTo>
                  <a:cubicBezTo>
                    <a:pt x="41680" y="10116"/>
                    <a:pt x="47021" y="6966"/>
                    <a:pt x="49509" y="1443"/>
                  </a:cubicBezTo>
                  <a:cubicBezTo>
                    <a:pt x="49854" y="689"/>
                    <a:pt x="49184" y="0"/>
                    <a:pt x="485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2"/>
            <p:cNvSpPr/>
            <p:nvPr/>
          </p:nvSpPr>
          <p:spPr>
            <a:xfrm>
              <a:off x="5364949" y="1024852"/>
              <a:ext cx="253574" cy="257763"/>
            </a:xfrm>
            <a:custGeom>
              <a:avLst/>
              <a:gdLst/>
              <a:ahLst/>
              <a:cxnLst/>
              <a:rect l="l" t="t" r="r" b="b"/>
              <a:pathLst>
                <a:path w="5570" h="5662" extrusionOk="0">
                  <a:moveTo>
                    <a:pt x="2420" y="0"/>
                  </a:moveTo>
                  <a:lnTo>
                    <a:pt x="0" y="2169"/>
                  </a:lnTo>
                  <a:lnTo>
                    <a:pt x="3150" y="5661"/>
                  </a:lnTo>
                  <a:lnTo>
                    <a:pt x="5570" y="3493"/>
                  </a:lnTo>
                  <a:lnTo>
                    <a:pt x="24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2"/>
            <p:cNvSpPr/>
            <p:nvPr/>
          </p:nvSpPr>
          <p:spPr>
            <a:xfrm>
              <a:off x="5508352" y="1183824"/>
              <a:ext cx="768917" cy="803334"/>
            </a:xfrm>
            <a:custGeom>
              <a:avLst/>
              <a:gdLst/>
              <a:ahLst/>
              <a:cxnLst/>
              <a:rect l="l" t="t" r="r" b="b"/>
              <a:pathLst>
                <a:path w="16890" h="17646" extrusionOk="0">
                  <a:moveTo>
                    <a:pt x="2420" y="1"/>
                  </a:moveTo>
                  <a:lnTo>
                    <a:pt x="0" y="2169"/>
                  </a:lnTo>
                  <a:cubicBezTo>
                    <a:pt x="0" y="2169"/>
                    <a:pt x="1004" y="17074"/>
                    <a:pt x="15476" y="17645"/>
                  </a:cubicBezTo>
                  <a:cubicBezTo>
                    <a:pt x="15488" y="17645"/>
                    <a:pt x="15501" y="17645"/>
                    <a:pt x="15513" y="17645"/>
                  </a:cubicBezTo>
                  <a:cubicBezTo>
                    <a:pt x="16272" y="17645"/>
                    <a:pt x="16889" y="16970"/>
                    <a:pt x="16799" y="16184"/>
                  </a:cubicBezTo>
                  <a:cubicBezTo>
                    <a:pt x="16320" y="12349"/>
                    <a:pt x="14220" y="1872"/>
                    <a:pt x="24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2"/>
            <p:cNvSpPr/>
            <p:nvPr/>
          </p:nvSpPr>
          <p:spPr>
            <a:xfrm>
              <a:off x="5543270" y="1138937"/>
              <a:ext cx="752756" cy="908952"/>
            </a:xfrm>
            <a:custGeom>
              <a:avLst/>
              <a:gdLst/>
              <a:ahLst/>
              <a:cxnLst/>
              <a:rect l="l" t="t" r="r" b="b"/>
              <a:pathLst>
                <a:path w="16535" h="19966" extrusionOk="0">
                  <a:moveTo>
                    <a:pt x="1388" y="0"/>
                  </a:moveTo>
                  <a:cubicBezTo>
                    <a:pt x="358" y="0"/>
                    <a:pt x="0" y="1599"/>
                    <a:pt x="1105" y="1854"/>
                  </a:cubicBezTo>
                  <a:cubicBezTo>
                    <a:pt x="9162" y="3703"/>
                    <a:pt x="14594" y="10801"/>
                    <a:pt x="14298" y="19041"/>
                  </a:cubicBezTo>
                  <a:cubicBezTo>
                    <a:pt x="14275" y="19658"/>
                    <a:pt x="14737" y="19966"/>
                    <a:pt x="15211" y="19966"/>
                  </a:cubicBezTo>
                  <a:cubicBezTo>
                    <a:pt x="15684" y="19966"/>
                    <a:pt x="16169" y="19658"/>
                    <a:pt x="16192" y="19041"/>
                  </a:cubicBezTo>
                  <a:cubicBezTo>
                    <a:pt x="16535" y="10003"/>
                    <a:pt x="10440" y="2037"/>
                    <a:pt x="1630" y="28"/>
                  </a:cubicBezTo>
                  <a:cubicBezTo>
                    <a:pt x="1546" y="9"/>
                    <a:pt x="1465" y="0"/>
                    <a:pt x="13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2"/>
            <p:cNvSpPr/>
            <p:nvPr/>
          </p:nvSpPr>
          <p:spPr>
            <a:xfrm>
              <a:off x="5557155" y="1345301"/>
              <a:ext cx="287855" cy="423610"/>
            </a:xfrm>
            <a:custGeom>
              <a:avLst/>
              <a:gdLst/>
              <a:ahLst/>
              <a:cxnLst/>
              <a:rect l="l" t="t" r="r" b="b"/>
              <a:pathLst>
                <a:path w="6323" h="9305" extrusionOk="0">
                  <a:moveTo>
                    <a:pt x="951" y="0"/>
                  </a:moveTo>
                  <a:cubicBezTo>
                    <a:pt x="489" y="0"/>
                    <a:pt x="1" y="384"/>
                    <a:pt x="138" y="973"/>
                  </a:cubicBezTo>
                  <a:cubicBezTo>
                    <a:pt x="891" y="4077"/>
                    <a:pt x="2420" y="6816"/>
                    <a:pt x="4657" y="9076"/>
                  </a:cubicBezTo>
                  <a:cubicBezTo>
                    <a:pt x="4818" y="9237"/>
                    <a:pt x="5000" y="9304"/>
                    <a:pt x="5177" y="9304"/>
                  </a:cubicBezTo>
                  <a:cubicBezTo>
                    <a:pt x="5779" y="9304"/>
                    <a:pt x="6322" y="8522"/>
                    <a:pt x="5776" y="7958"/>
                  </a:cubicBezTo>
                  <a:cubicBezTo>
                    <a:pt x="3721" y="5880"/>
                    <a:pt x="2329" y="3393"/>
                    <a:pt x="1644" y="562"/>
                  </a:cubicBezTo>
                  <a:cubicBezTo>
                    <a:pt x="1553" y="170"/>
                    <a:pt x="1258" y="0"/>
                    <a:pt x="951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2"/>
            <p:cNvSpPr/>
            <p:nvPr/>
          </p:nvSpPr>
          <p:spPr>
            <a:xfrm>
              <a:off x="5816966" y="1752247"/>
              <a:ext cx="91460" cy="70700"/>
            </a:xfrm>
            <a:custGeom>
              <a:avLst/>
              <a:gdLst/>
              <a:ahLst/>
              <a:cxnLst/>
              <a:rect l="l" t="t" r="r" b="b"/>
              <a:pathLst>
                <a:path w="2009" h="1553" extrusionOk="0">
                  <a:moveTo>
                    <a:pt x="1004" y="0"/>
                  </a:moveTo>
                  <a:cubicBezTo>
                    <a:pt x="0" y="0"/>
                    <a:pt x="0" y="1552"/>
                    <a:pt x="1004" y="1552"/>
                  </a:cubicBezTo>
                  <a:cubicBezTo>
                    <a:pt x="2009" y="1552"/>
                    <a:pt x="2009" y="0"/>
                    <a:pt x="1004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2"/>
            <p:cNvSpPr/>
            <p:nvPr/>
          </p:nvSpPr>
          <p:spPr>
            <a:xfrm>
              <a:off x="3789649" y="1929754"/>
              <a:ext cx="200583" cy="245243"/>
            </a:xfrm>
            <a:custGeom>
              <a:avLst/>
              <a:gdLst/>
              <a:ahLst/>
              <a:cxnLst/>
              <a:rect l="l" t="t" r="r" b="b"/>
              <a:pathLst>
                <a:path w="4406" h="5387" extrusionOk="0">
                  <a:moveTo>
                    <a:pt x="3127" y="0"/>
                  </a:moveTo>
                  <a:lnTo>
                    <a:pt x="0" y="868"/>
                  </a:lnTo>
                  <a:lnTo>
                    <a:pt x="1278" y="5387"/>
                  </a:lnTo>
                  <a:lnTo>
                    <a:pt x="4405" y="4520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2"/>
            <p:cNvSpPr/>
            <p:nvPr/>
          </p:nvSpPr>
          <p:spPr>
            <a:xfrm>
              <a:off x="3587017" y="2087856"/>
              <a:ext cx="845854" cy="990988"/>
            </a:xfrm>
            <a:custGeom>
              <a:avLst/>
              <a:gdLst/>
              <a:ahLst/>
              <a:cxnLst/>
              <a:rect l="l" t="t" r="r" b="b"/>
              <a:pathLst>
                <a:path w="18580" h="21768" extrusionOk="0">
                  <a:moveTo>
                    <a:pt x="8856" y="1"/>
                  </a:moveTo>
                  <a:lnTo>
                    <a:pt x="5729" y="868"/>
                  </a:lnTo>
                  <a:cubicBezTo>
                    <a:pt x="5729" y="868"/>
                    <a:pt x="0" y="14677"/>
                    <a:pt x="12714" y="21616"/>
                  </a:cubicBezTo>
                  <a:cubicBezTo>
                    <a:pt x="12906" y="21719"/>
                    <a:pt x="13115" y="21767"/>
                    <a:pt x="13321" y="21767"/>
                  </a:cubicBezTo>
                  <a:cubicBezTo>
                    <a:pt x="13849" y="21767"/>
                    <a:pt x="14359" y="21450"/>
                    <a:pt x="14540" y="20909"/>
                  </a:cubicBezTo>
                  <a:cubicBezTo>
                    <a:pt x="15841" y="17257"/>
                    <a:pt x="18580" y="6939"/>
                    <a:pt x="88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2"/>
            <p:cNvSpPr/>
            <p:nvPr/>
          </p:nvSpPr>
          <p:spPr>
            <a:xfrm>
              <a:off x="3900593" y="2025168"/>
              <a:ext cx="513613" cy="1101386"/>
            </a:xfrm>
            <a:custGeom>
              <a:avLst/>
              <a:gdLst/>
              <a:ahLst/>
              <a:cxnLst/>
              <a:rect l="l" t="t" r="r" b="b"/>
              <a:pathLst>
                <a:path w="11282" h="24193" extrusionOk="0">
                  <a:moveTo>
                    <a:pt x="1512" y="1"/>
                  </a:moveTo>
                  <a:cubicBezTo>
                    <a:pt x="708" y="1"/>
                    <a:pt x="1" y="961"/>
                    <a:pt x="781" y="1560"/>
                  </a:cubicBezTo>
                  <a:cubicBezTo>
                    <a:pt x="7309" y="6627"/>
                    <a:pt x="9250" y="15461"/>
                    <a:pt x="5255" y="22765"/>
                  </a:cubicBezTo>
                  <a:cubicBezTo>
                    <a:pt x="4845" y="23506"/>
                    <a:pt x="5503" y="24193"/>
                    <a:pt x="6144" y="24193"/>
                  </a:cubicBezTo>
                  <a:cubicBezTo>
                    <a:pt x="6431" y="24193"/>
                    <a:pt x="6715" y="24055"/>
                    <a:pt x="6899" y="23724"/>
                  </a:cubicBezTo>
                  <a:cubicBezTo>
                    <a:pt x="11281" y="15735"/>
                    <a:pt x="9341" y="5829"/>
                    <a:pt x="2128" y="214"/>
                  </a:cubicBezTo>
                  <a:cubicBezTo>
                    <a:pt x="1932" y="64"/>
                    <a:pt x="1719" y="1"/>
                    <a:pt x="15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2"/>
            <p:cNvSpPr/>
            <p:nvPr/>
          </p:nvSpPr>
          <p:spPr>
            <a:xfrm>
              <a:off x="3818739" y="2220197"/>
              <a:ext cx="128289" cy="472367"/>
            </a:xfrm>
            <a:custGeom>
              <a:avLst/>
              <a:gdLst/>
              <a:ahLst/>
              <a:cxnLst/>
              <a:rect l="l" t="t" r="r" b="b"/>
              <a:pathLst>
                <a:path w="2818" h="10376" extrusionOk="0">
                  <a:moveTo>
                    <a:pt x="1378" y="1"/>
                  </a:moveTo>
                  <a:cubicBezTo>
                    <a:pt x="1071" y="1"/>
                    <a:pt x="776" y="171"/>
                    <a:pt x="685" y="563"/>
                  </a:cubicBezTo>
                  <a:cubicBezTo>
                    <a:pt x="0" y="3690"/>
                    <a:pt x="137" y="6794"/>
                    <a:pt x="1119" y="9830"/>
                  </a:cubicBezTo>
                  <a:cubicBezTo>
                    <a:pt x="1246" y="10211"/>
                    <a:pt x="1560" y="10376"/>
                    <a:pt x="1873" y="10376"/>
                  </a:cubicBezTo>
                  <a:cubicBezTo>
                    <a:pt x="2347" y="10376"/>
                    <a:pt x="2818" y="9997"/>
                    <a:pt x="2625" y="9419"/>
                  </a:cubicBezTo>
                  <a:cubicBezTo>
                    <a:pt x="1712" y="6635"/>
                    <a:pt x="1552" y="3827"/>
                    <a:pt x="2191" y="974"/>
                  </a:cubicBezTo>
                  <a:cubicBezTo>
                    <a:pt x="2328" y="385"/>
                    <a:pt x="1840" y="1"/>
                    <a:pt x="1378" y="1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2"/>
            <p:cNvSpPr/>
            <p:nvPr/>
          </p:nvSpPr>
          <p:spPr>
            <a:xfrm>
              <a:off x="3894584" y="2701986"/>
              <a:ext cx="92507" cy="71747"/>
            </a:xfrm>
            <a:custGeom>
              <a:avLst/>
              <a:gdLst/>
              <a:ahLst/>
              <a:cxnLst/>
              <a:rect l="l" t="t" r="r" b="b"/>
              <a:pathLst>
                <a:path w="2032" h="1576" extrusionOk="0">
                  <a:moveTo>
                    <a:pt x="1005" y="0"/>
                  </a:moveTo>
                  <a:cubicBezTo>
                    <a:pt x="0" y="0"/>
                    <a:pt x="0" y="1575"/>
                    <a:pt x="1005" y="1575"/>
                  </a:cubicBezTo>
                  <a:cubicBezTo>
                    <a:pt x="2032" y="1575"/>
                    <a:pt x="2032" y="0"/>
                    <a:pt x="1005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0" name="Google Shape;580;p22"/>
          <p:cNvGrpSpPr/>
          <p:nvPr/>
        </p:nvGrpSpPr>
        <p:grpSpPr>
          <a:xfrm rot="-2199938" flipH="1">
            <a:off x="672888" y="-445232"/>
            <a:ext cx="1641243" cy="1466815"/>
            <a:chOff x="3536075" y="659925"/>
            <a:chExt cx="2759951" cy="2466630"/>
          </a:xfrm>
        </p:grpSpPr>
        <p:sp>
          <p:nvSpPr>
            <p:cNvPr id="581" name="Google Shape;581;p22"/>
            <p:cNvSpPr/>
            <p:nvPr/>
          </p:nvSpPr>
          <p:spPr>
            <a:xfrm>
              <a:off x="3536075" y="659925"/>
              <a:ext cx="2269649" cy="1912733"/>
            </a:xfrm>
            <a:custGeom>
              <a:avLst/>
              <a:gdLst/>
              <a:ahLst/>
              <a:cxnLst/>
              <a:rect l="l" t="t" r="r" b="b"/>
              <a:pathLst>
                <a:path w="49855" h="42015" extrusionOk="0">
                  <a:moveTo>
                    <a:pt x="21089" y="25971"/>
                  </a:moveTo>
                  <a:lnTo>
                    <a:pt x="21089" y="25971"/>
                  </a:lnTo>
                  <a:cubicBezTo>
                    <a:pt x="23205" y="26490"/>
                    <a:pt x="25348" y="27512"/>
                    <a:pt x="26341" y="29335"/>
                  </a:cubicBezTo>
                  <a:cubicBezTo>
                    <a:pt x="27049" y="30613"/>
                    <a:pt x="27049" y="32690"/>
                    <a:pt x="25611" y="33512"/>
                  </a:cubicBezTo>
                  <a:cubicBezTo>
                    <a:pt x="25225" y="33735"/>
                    <a:pt x="24834" y="33832"/>
                    <a:pt x="24452" y="33832"/>
                  </a:cubicBezTo>
                  <a:cubicBezTo>
                    <a:pt x="23068" y="33832"/>
                    <a:pt x="21792" y="32560"/>
                    <a:pt x="21274" y="31344"/>
                  </a:cubicBezTo>
                  <a:cubicBezTo>
                    <a:pt x="20545" y="29638"/>
                    <a:pt x="20595" y="27751"/>
                    <a:pt x="21089" y="25971"/>
                  </a:cubicBezTo>
                  <a:close/>
                  <a:moveTo>
                    <a:pt x="48569" y="0"/>
                  </a:moveTo>
                  <a:cubicBezTo>
                    <a:pt x="48290" y="0"/>
                    <a:pt x="48022" y="142"/>
                    <a:pt x="47865" y="484"/>
                  </a:cubicBezTo>
                  <a:cubicBezTo>
                    <a:pt x="44487" y="7994"/>
                    <a:pt x="36087" y="10367"/>
                    <a:pt x="29445" y="14088"/>
                  </a:cubicBezTo>
                  <a:cubicBezTo>
                    <a:pt x="25584" y="16259"/>
                    <a:pt x="21564" y="19621"/>
                    <a:pt x="19778" y="23808"/>
                  </a:cubicBezTo>
                  <a:lnTo>
                    <a:pt x="19778" y="23808"/>
                  </a:lnTo>
                  <a:cubicBezTo>
                    <a:pt x="18930" y="23705"/>
                    <a:pt x="18078" y="23657"/>
                    <a:pt x="17250" y="23657"/>
                  </a:cubicBezTo>
                  <a:cubicBezTo>
                    <a:pt x="15666" y="23657"/>
                    <a:pt x="14172" y="23832"/>
                    <a:pt x="12965" y="24131"/>
                  </a:cubicBezTo>
                  <a:cubicBezTo>
                    <a:pt x="5228" y="26025"/>
                    <a:pt x="1" y="33238"/>
                    <a:pt x="46" y="41090"/>
                  </a:cubicBezTo>
                  <a:cubicBezTo>
                    <a:pt x="58" y="41706"/>
                    <a:pt x="537" y="42015"/>
                    <a:pt x="1011" y="42015"/>
                  </a:cubicBezTo>
                  <a:cubicBezTo>
                    <a:pt x="1484" y="42015"/>
                    <a:pt x="1952" y="41706"/>
                    <a:pt x="1941" y="41090"/>
                  </a:cubicBezTo>
                  <a:cubicBezTo>
                    <a:pt x="1918" y="35407"/>
                    <a:pt x="4931" y="29929"/>
                    <a:pt x="10021" y="27258"/>
                  </a:cubicBezTo>
                  <a:cubicBezTo>
                    <a:pt x="12235" y="26084"/>
                    <a:pt x="14742" y="25510"/>
                    <a:pt x="17239" y="25510"/>
                  </a:cubicBezTo>
                  <a:cubicBezTo>
                    <a:pt x="17703" y="25510"/>
                    <a:pt x="18165" y="25530"/>
                    <a:pt x="18626" y="25569"/>
                  </a:cubicBezTo>
                  <a:cubicBezTo>
                    <a:pt x="18801" y="25584"/>
                    <a:pt x="18980" y="25602"/>
                    <a:pt x="19163" y="25624"/>
                  </a:cubicBezTo>
                  <a:lnTo>
                    <a:pt x="19163" y="25624"/>
                  </a:lnTo>
                  <a:cubicBezTo>
                    <a:pt x="18795" y="27085"/>
                    <a:pt x="18709" y="28631"/>
                    <a:pt x="18991" y="30248"/>
                  </a:cubicBezTo>
                  <a:cubicBezTo>
                    <a:pt x="19465" y="33021"/>
                    <a:pt x="21452" y="35705"/>
                    <a:pt x="24492" y="35705"/>
                  </a:cubicBezTo>
                  <a:cubicBezTo>
                    <a:pt x="24530" y="35705"/>
                    <a:pt x="24568" y="35704"/>
                    <a:pt x="24606" y="35703"/>
                  </a:cubicBezTo>
                  <a:cubicBezTo>
                    <a:pt x="27391" y="35635"/>
                    <a:pt x="28989" y="32964"/>
                    <a:pt x="28669" y="30385"/>
                  </a:cubicBezTo>
                  <a:cubicBezTo>
                    <a:pt x="28220" y="26867"/>
                    <a:pt x="25218" y="24973"/>
                    <a:pt x="21756" y="24157"/>
                  </a:cubicBezTo>
                  <a:lnTo>
                    <a:pt x="21756" y="24157"/>
                  </a:lnTo>
                  <a:cubicBezTo>
                    <a:pt x="21993" y="23638"/>
                    <a:pt x="22262" y="23140"/>
                    <a:pt x="22552" y="22670"/>
                  </a:cubicBezTo>
                  <a:cubicBezTo>
                    <a:pt x="25679" y="17603"/>
                    <a:pt x="31340" y="15183"/>
                    <a:pt x="36475" y="12673"/>
                  </a:cubicBezTo>
                  <a:cubicBezTo>
                    <a:pt x="41680" y="10116"/>
                    <a:pt x="47021" y="6966"/>
                    <a:pt x="49509" y="1443"/>
                  </a:cubicBezTo>
                  <a:cubicBezTo>
                    <a:pt x="49854" y="689"/>
                    <a:pt x="49184" y="0"/>
                    <a:pt x="485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2"/>
            <p:cNvSpPr/>
            <p:nvPr/>
          </p:nvSpPr>
          <p:spPr>
            <a:xfrm>
              <a:off x="5364949" y="1024852"/>
              <a:ext cx="253574" cy="257763"/>
            </a:xfrm>
            <a:custGeom>
              <a:avLst/>
              <a:gdLst/>
              <a:ahLst/>
              <a:cxnLst/>
              <a:rect l="l" t="t" r="r" b="b"/>
              <a:pathLst>
                <a:path w="5570" h="5662" extrusionOk="0">
                  <a:moveTo>
                    <a:pt x="2420" y="0"/>
                  </a:moveTo>
                  <a:lnTo>
                    <a:pt x="0" y="2169"/>
                  </a:lnTo>
                  <a:lnTo>
                    <a:pt x="3150" y="5661"/>
                  </a:lnTo>
                  <a:lnTo>
                    <a:pt x="5570" y="3493"/>
                  </a:lnTo>
                  <a:lnTo>
                    <a:pt x="24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2"/>
            <p:cNvSpPr/>
            <p:nvPr/>
          </p:nvSpPr>
          <p:spPr>
            <a:xfrm>
              <a:off x="5508352" y="1183824"/>
              <a:ext cx="768917" cy="803334"/>
            </a:xfrm>
            <a:custGeom>
              <a:avLst/>
              <a:gdLst/>
              <a:ahLst/>
              <a:cxnLst/>
              <a:rect l="l" t="t" r="r" b="b"/>
              <a:pathLst>
                <a:path w="16890" h="17646" extrusionOk="0">
                  <a:moveTo>
                    <a:pt x="2420" y="1"/>
                  </a:moveTo>
                  <a:lnTo>
                    <a:pt x="0" y="2169"/>
                  </a:lnTo>
                  <a:cubicBezTo>
                    <a:pt x="0" y="2169"/>
                    <a:pt x="1004" y="17074"/>
                    <a:pt x="15476" y="17645"/>
                  </a:cubicBezTo>
                  <a:cubicBezTo>
                    <a:pt x="15488" y="17645"/>
                    <a:pt x="15501" y="17645"/>
                    <a:pt x="15513" y="17645"/>
                  </a:cubicBezTo>
                  <a:cubicBezTo>
                    <a:pt x="16272" y="17645"/>
                    <a:pt x="16889" y="16970"/>
                    <a:pt x="16799" y="16184"/>
                  </a:cubicBezTo>
                  <a:cubicBezTo>
                    <a:pt x="16320" y="12349"/>
                    <a:pt x="14220" y="1872"/>
                    <a:pt x="24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2"/>
            <p:cNvSpPr/>
            <p:nvPr/>
          </p:nvSpPr>
          <p:spPr>
            <a:xfrm>
              <a:off x="5543270" y="1138937"/>
              <a:ext cx="752756" cy="908952"/>
            </a:xfrm>
            <a:custGeom>
              <a:avLst/>
              <a:gdLst/>
              <a:ahLst/>
              <a:cxnLst/>
              <a:rect l="l" t="t" r="r" b="b"/>
              <a:pathLst>
                <a:path w="16535" h="19966" extrusionOk="0">
                  <a:moveTo>
                    <a:pt x="1388" y="0"/>
                  </a:moveTo>
                  <a:cubicBezTo>
                    <a:pt x="358" y="0"/>
                    <a:pt x="0" y="1599"/>
                    <a:pt x="1105" y="1854"/>
                  </a:cubicBezTo>
                  <a:cubicBezTo>
                    <a:pt x="9162" y="3703"/>
                    <a:pt x="14594" y="10801"/>
                    <a:pt x="14298" y="19041"/>
                  </a:cubicBezTo>
                  <a:cubicBezTo>
                    <a:pt x="14275" y="19658"/>
                    <a:pt x="14737" y="19966"/>
                    <a:pt x="15211" y="19966"/>
                  </a:cubicBezTo>
                  <a:cubicBezTo>
                    <a:pt x="15684" y="19966"/>
                    <a:pt x="16169" y="19658"/>
                    <a:pt x="16192" y="19041"/>
                  </a:cubicBezTo>
                  <a:cubicBezTo>
                    <a:pt x="16535" y="10003"/>
                    <a:pt x="10440" y="2037"/>
                    <a:pt x="1630" y="28"/>
                  </a:cubicBezTo>
                  <a:cubicBezTo>
                    <a:pt x="1546" y="9"/>
                    <a:pt x="1465" y="0"/>
                    <a:pt x="13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5557155" y="1345301"/>
              <a:ext cx="287855" cy="423610"/>
            </a:xfrm>
            <a:custGeom>
              <a:avLst/>
              <a:gdLst/>
              <a:ahLst/>
              <a:cxnLst/>
              <a:rect l="l" t="t" r="r" b="b"/>
              <a:pathLst>
                <a:path w="6323" h="9305" extrusionOk="0">
                  <a:moveTo>
                    <a:pt x="951" y="0"/>
                  </a:moveTo>
                  <a:cubicBezTo>
                    <a:pt x="489" y="0"/>
                    <a:pt x="1" y="384"/>
                    <a:pt x="138" y="973"/>
                  </a:cubicBezTo>
                  <a:cubicBezTo>
                    <a:pt x="891" y="4077"/>
                    <a:pt x="2420" y="6816"/>
                    <a:pt x="4657" y="9076"/>
                  </a:cubicBezTo>
                  <a:cubicBezTo>
                    <a:pt x="4818" y="9237"/>
                    <a:pt x="5000" y="9304"/>
                    <a:pt x="5177" y="9304"/>
                  </a:cubicBezTo>
                  <a:cubicBezTo>
                    <a:pt x="5779" y="9304"/>
                    <a:pt x="6322" y="8522"/>
                    <a:pt x="5776" y="7958"/>
                  </a:cubicBezTo>
                  <a:cubicBezTo>
                    <a:pt x="3721" y="5880"/>
                    <a:pt x="2329" y="3393"/>
                    <a:pt x="1644" y="562"/>
                  </a:cubicBezTo>
                  <a:cubicBezTo>
                    <a:pt x="1553" y="170"/>
                    <a:pt x="1258" y="0"/>
                    <a:pt x="951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5816966" y="1752247"/>
              <a:ext cx="91460" cy="70700"/>
            </a:xfrm>
            <a:custGeom>
              <a:avLst/>
              <a:gdLst/>
              <a:ahLst/>
              <a:cxnLst/>
              <a:rect l="l" t="t" r="r" b="b"/>
              <a:pathLst>
                <a:path w="2009" h="1553" extrusionOk="0">
                  <a:moveTo>
                    <a:pt x="1004" y="0"/>
                  </a:moveTo>
                  <a:cubicBezTo>
                    <a:pt x="0" y="0"/>
                    <a:pt x="0" y="1552"/>
                    <a:pt x="1004" y="1552"/>
                  </a:cubicBezTo>
                  <a:cubicBezTo>
                    <a:pt x="2009" y="1552"/>
                    <a:pt x="2009" y="0"/>
                    <a:pt x="1004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3789649" y="1929754"/>
              <a:ext cx="200583" cy="245243"/>
            </a:xfrm>
            <a:custGeom>
              <a:avLst/>
              <a:gdLst/>
              <a:ahLst/>
              <a:cxnLst/>
              <a:rect l="l" t="t" r="r" b="b"/>
              <a:pathLst>
                <a:path w="4406" h="5387" extrusionOk="0">
                  <a:moveTo>
                    <a:pt x="3127" y="0"/>
                  </a:moveTo>
                  <a:lnTo>
                    <a:pt x="0" y="868"/>
                  </a:lnTo>
                  <a:lnTo>
                    <a:pt x="1278" y="5387"/>
                  </a:lnTo>
                  <a:lnTo>
                    <a:pt x="4405" y="4520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2"/>
            <p:cNvSpPr/>
            <p:nvPr/>
          </p:nvSpPr>
          <p:spPr>
            <a:xfrm>
              <a:off x="3587017" y="2087856"/>
              <a:ext cx="845854" cy="990988"/>
            </a:xfrm>
            <a:custGeom>
              <a:avLst/>
              <a:gdLst/>
              <a:ahLst/>
              <a:cxnLst/>
              <a:rect l="l" t="t" r="r" b="b"/>
              <a:pathLst>
                <a:path w="18580" h="21768" extrusionOk="0">
                  <a:moveTo>
                    <a:pt x="8856" y="1"/>
                  </a:moveTo>
                  <a:lnTo>
                    <a:pt x="5729" y="868"/>
                  </a:lnTo>
                  <a:cubicBezTo>
                    <a:pt x="5729" y="868"/>
                    <a:pt x="0" y="14677"/>
                    <a:pt x="12714" y="21616"/>
                  </a:cubicBezTo>
                  <a:cubicBezTo>
                    <a:pt x="12906" y="21719"/>
                    <a:pt x="13115" y="21767"/>
                    <a:pt x="13321" y="21767"/>
                  </a:cubicBezTo>
                  <a:cubicBezTo>
                    <a:pt x="13849" y="21767"/>
                    <a:pt x="14359" y="21450"/>
                    <a:pt x="14540" y="20909"/>
                  </a:cubicBezTo>
                  <a:cubicBezTo>
                    <a:pt x="15841" y="17257"/>
                    <a:pt x="18580" y="6939"/>
                    <a:pt x="88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2"/>
            <p:cNvSpPr/>
            <p:nvPr/>
          </p:nvSpPr>
          <p:spPr>
            <a:xfrm>
              <a:off x="3900593" y="2025168"/>
              <a:ext cx="513613" cy="1101386"/>
            </a:xfrm>
            <a:custGeom>
              <a:avLst/>
              <a:gdLst/>
              <a:ahLst/>
              <a:cxnLst/>
              <a:rect l="l" t="t" r="r" b="b"/>
              <a:pathLst>
                <a:path w="11282" h="24193" extrusionOk="0">
                  <a:moveTo>
                    <a:pt x="1512" y="1"/>
                  </a:moveTo>
                  <a:cubicBezTo>
                    <a:pt x="708" y="1"/>
                    <a:pt x="1" y="961"/>
                    <a:pt x="781" y="1560"/>
                  </a:cubicBezTo>
                  <a:cubicBezTo>
                    <a:pt x="7309" y="6627"/>
                    <a:pt x="9250" y="15461"/>
                    <a:pt x="5255" y="22765"/>
                  </a:cubicBezTo>
                  <a:cubicBezTo>
                    <a:pt x="4845" y="23506"/>
                    <a:pt x="5503" y="24193"/>
                    <a:pt x="6144" y="24193"/>
                  </a:cubicBezTo>
                  <a:cubicBezTo>
                    <a:pt x="6431" y="24193"/>
                    <a:pt x="6715" y="24055"/>
                    <a:pt x="6899" y="23724"/>
                  </a:cubicBezTo>
                  <a:cubicBezTo>
                    <a:pt x="11281" y="15735"/>
                    <a:pt x="9341" y="5829"/>
                    <a:pt x="2128" y="214"/>
                  </a:cubicBezTo>
                  <a:cubicBezTo>
                    <a:pt x="1932" y="64"/>
                    <a:pt x="1719" y="1"/>
                    <a:pt x="15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2"/>
            <p:cNvSpPr/>
            <p:nvPr/>
          </p:nvSpPr>
          <p:spPr>
            <a:xfrm>
              <a:off x="3818739" y="2220197"/>
              <a:ext cx="128289" cy="472367"/>
            </a:xfrm>
            <a:custGeom>
              <a:avLst/>
              <a:gdLst/>
              <a:ahLst/>
              <a:cxnLst/>
              <a:rect l="l" t="t" r="r" b="b"/>
              <a:pathLst>
                <a:path w="2818" h="10376" extrusionOk="0">
                  <a:moveTo>
                    <a:pt x="1378" y="1"/>
                  </a:moveTo>
                  <a:cubicBezTo>
                    <a:pt x="1071" y="1"/>
                    <a:pt x="776" y="171"/>
                    <a:pt x="685" y="563"/>
                  </a:cubicBezTo>
                  <a:cubicBezTo>
                    <a:pt x="0" y="3690"/>
                    <a:pt x="137" y="6794"/>
                    <a:pt x="1119" y="9830"/>
                  </a:cubicBezTo>
                  <a:cubicBezTo>
                    <a:pt x="1246" y="10211"/>
                    <a:pt x="1560" y="10376"/>
                    <a:pt x="1873" y="10376"/>
                  </a:cubicBezTo>
                  <a:cubicBezTo>
                    <a:pt x="2347" y="10376"/>
                    <a:pt x="2818" y="9997"/>
                    <a:pt x="2625" y="9419"/>
                  </a:cubicBezTo>
                  <a:cubicBezTo>
                    <a:pt x="1712" y="6635"/>
                    <a:pt x="1552" y="3827"/>
                    <a:pt x="2191" y="974"/>
                  </a:cubicBezTo>
                  <a:cubicBezTo>
                    <a:pt x="2328" y="385"/>
                    <a:pt x="1840" y="1"/>
                    <a:pt x="1378" y="1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3894584" y="2701986"/>
              <a:ext cx="92507" cy="71747"/>
            </a:xfrm>
            <a:custGeom>
              <a:avLst/>
              <a:gdLst/>
              <a:ahLst/>
              <a:cxnLst/>
              <a:rect l="l" t="t" r="r" b="b"/>
              <a:pathLst>
                <a:path w="2032" h="1576" extrusionOk="0">
                  <a:moveTo>
                    <a:pt x="1005" y="0"/>
                  </a:moveTo>
                  <a:cubicBezTo>
                    <a:pt x="0" y="0"/>
                    <a:pt x="0" y="1575"/>
                    <a:pt x="1005" y="1575"/>
                  </a:cubicBezTo>
                  <a:cubicBezTo>
                    <a:pt x="2032" y="1575"/>
                    <a:pt x="2032" y="0"/>
                    <a:pt x="1005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2" name="Google Shape;592;p22"/>
          <p:cNvGrpSpPr/>
          <p:nvPr/>
        </p:nvGrpSpPr>
        <p:grpSpPr>
          <a:xfrm rot="92202">
            <a:off x="3721718" y="4423049"/>
            <a:ext cx="1085071" cy="540908"/>
            <a:chOff x="-346136" y="3857977"/>
            <a:chExt cx="1254256" cy="625246"/>
          </a:xfrm>
        </p:grpSpPr>
        <p:grpSp>
          <p:nvGrpSpPr>
            <p:cNvPr id="593" name="Google Shape;593;p22"/>
            <p:cNvGrpSpPr/>
            <p:nvPr/>
          </p:nvGrpSpPr>
          <p:grpSpPr>
            <a:xfrm flipH="1">
              <a:off x="-284473" y="3884877"/>
              <a:ext cx="1192593" cy="598347"/>
              <a:chOff x="7686063" y="610045"/>
              <a:chExt cx="1561394" cy="783382"/>
            </a:xfrm>
          </p:grpSpPr>
          <p:sp>
            <p:nvSpPr>
              <p:cNvPr id="594" name="Google Shape;594;p22"/>
              <p:cNvSpPr/>
              <p:nvPr/>
            </p:nvSpPr>
            <p:spPr>
              <a:xfrm>
                <a:off x="7867565" y="740675"/>
                <a:ext cx="380187" cy="575627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13510" extrusionOk="0">
                    <a:moveTo>
                      <a:pt x="4662" y="1"/>
                    </a:moveTo>
                    <a:cubicBezTo>
                      <a:pt x="4161" y="2758"/>
                      <a:pt x="3309" y="6016"/>
                      <a:pt x="0" y="6592"/>
                    </a:cubicBezTo>
                    <a:cubicBezTo>
                      <a:pt x="2757" y="7820"/>
                      <a:pt x="3910" y="10702"/>
                      <a:pt x="4161" y="13509"/>
                    </a:cubicBezTo>
                    <a:cubicBezTo>
                      <a:pt x="4662" y="10753"/>
                      <a:pt x="5815" y="7920"/>
                      <a:pt x="8923" y="7068"/>
                    </a:cubicBezTo>
                    <a:cubicBezTo>
                      <a:pt x="5589" y="5915"/>
                      <a:pt x="5439" y="3760"/>
                      <a:pt x="466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22"/>
              <p:cNvSpPr/>
              <p:nvPr/>
            </p:nvSpPr>
            <p:spPr>
              <a:xfrm>
                <a:off x="8580472" y="1182523"/>
                <a:ext cx="199020" cy="133788"/>
              </a:xfrm>
              <a:custGeom>
                <a:avLst/>
                <a:gdLst/>
                <a:ahLst/>
                <a:cxnLst/>
                <a:rect l="l" t="t" r="r" b="b"/>
                <a:pathLst>
                  <a:path w="4671" h="3140" extrusionOk="0">
                    <a:moveTo>
                      <a:pt x="2205" y="0"/>
                    </a:moveTo>
                    <a:cubicBezTo>
                      <a:pt x="245" y="0"/>
                      <a:pt x="0" y="3140"/>
                      <a:pt x="2515" y="3140"/>
                    </a:cubicBezTo>
                    <a:cubicBezTo>
                      <a:pt x="4420" y="3140"/>
                      <a:pt x="4671" y="57"/>
                      <a:pt x="2365" y="7"/>
                    </a:cubicBezTo>
                    <a:cubicBezTo>
                      <a:pt x="2310" y="2"/>
                      <a:pt x="2257" y="0"/>
                      <a:pt x="220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22"/>
              <p:cNvSpPr/>
              <p:nvPr/>
            </p:nvSpPr>
            <p:spPr>
              <a:xfrm>
                <a:off x="9153230" y="610045"/>
                <a:ext cx="94227" cy="63352"/>
              </a:xfrm>
              <a:custGeom>
                <a:avLst/>
                <a:gdLst/>
                <a:ahLst/>
                <a:cxnLst/>
                <a:rect l="l" t="t" r="r" b="b"/>
                <a:pathLst>
                  <a:path w="3512" h="2361" extrusionOk="0">
                    <a:moveTo>
                      <a:pt x="1668" y="0"/>
                    </a:moveTo>
                    <a:cubicBezTo>
                      <a:pt x="192" y="0"/>
                      <a:pt x="1" y="2361"/>
                      <a:pt x="1908" y="2361"/>
                    </a:cubicBezTo>
                    <a:cubicBezTo>
                      <a:pt x="3336" y="2361"/>
                      <a:pt x="3512" y="55"/>
                      <a:pt x="1782" y="5"/>
                    </a:cubicBezTo>
                    <a:cubicBezTo>
                      <a:pt x="1743" y="2"/>
                      <a:pt x="1705" y="0"/>
                      <a:pt x="166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7" name="Google Shape;597;p22"/>
              <p:cNvSpPr/>
              <p:nvPr/>
            </p:nvSpPr>
            <p:spPr>
              <a:xfrm>
                <a:off x="7686063" y="1316307"/>
                <a:ext cx="114785" cy="77120"/>
              </a:xfrm>
              <a:custGeom>
                <a:avLst/>
                <a:gdLst/>
                <a:ahLst/>
                <a:cxnLst/>
                <a:rect l="l" t="t" r="r" b="b"/>
                <a:pathLst>
                  <a:path w="2694" h="1810" extrusionOk="0">
                    <a:moveTo>
                      <a:pt x="1275" y="1"/>
                    </a:moveTo>
                    <a:cubicBezTo>
                      <a:pt x="153" y="1"/>
                      <a:pt x="1" y="1809"/>
                      <a:pt x="1466" y="1809"/>
                    </a:cubicBezTo>
                    <a:cubicBezTo>
                      <a:pt x="2569" y="1809"/>
                      <a:pt x="2694" y="30"/>
                      <a:pt x="1366" y="5"/>
                    </a:cubicBezTo>
                    <a:cubicBezTo>
                      <a:pt x="1335" y="2"/>
                      <a:pt x="1305" y="1"/>
                      <a:pt x="127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22"/>
              <p:cNvSpPr/>
              <p:nvPr/>
            </p:nvSpPr>
            <p:spPr>
              <a:xfrm rot="-885390">
                <a:off x="8679209" y="762309"/>
                <a:ext cx="211329" cy="319934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13510" extrusionOk="0">
                    <a:moveTo>
                      <a:pt x="4662" y="1"/>
                    </a:moveTo>
                    <a:cubicBezTo>
                      <a:pt x="4161" y="2758"/>
                      <a:pt x="3309" y="6016"/>
                      <a:pt x="0" y="6592"/>
                    </a:cubicBezTo>
                    <a:cubicBezTo>
                      <a:pt x="2757" y="7820"/>
                      <a:pt x="3910" y="10702"/>
                      <a:pt x="4161" y="13509"/>
                    </a:cubicBezTo>
                    <a:cubicBezTo>
                      <a:pt x="4662" y="10753"/>
                      <a:pt x="5815" y="7920"/>
                      <a:pt x="8923" y="7068"/>
                    </a:cubicBezTo>
                    <a:cubicBezTo>
                      <a:pt x="5589" y="5915"/>
                      <a:pt x="5439" y="3760"/>
                      <a:pt x="466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9" name="Google Shape;599;p22"/>
            <p:cNvSpPr/>
            <p:nvPr/>
          </p:nvSpPr>
          <p:spPr>
            <a:xfrm flipH="1">
              <a:off x="-346136" y="4181485"/>
              <a:ext cx="152006" cy="102183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2"/>
            <p:cNvSpPr/>
            <p:nvPr/>
          </p:nvSpPr>
          <p:spPr>
            <a:xfrm flipH="1">
              <a:off x="235823" y="3857977"/>
              <a:ext cx="116600" cy="7839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1" name="Google Shape;601;p22"/>
          <p:cNvGrpSpPr/>
          <p:nvPr/>
        </p:nvGrpSpPr>
        <p:grpSpPr>
          <a:xfrm rot="-161783" flipH="1">
            <a:off x="4341697" y="4453575"/>
            <a:ext cx="1085129" cy="540937"/>
            <a:chOff x="-346136" y="3857977"/>
            <a:chExt cx="1254256" cy="625246"/>
          </a:xfrm>
        </p:grpSpPr>
        <p:grpSp>
          <p:nvGrpSpPr>
            <p:cNvPr id="602" name="Google Shape;602;p22"/>
            <p:cNvGrpSpPr/>
            <p:nvPr/>
          </p:nvGrpSpPr>
          <p:grpSpPr>
            <a:xfrm flipH="1">
              <a:off x="-284473" y="3884877"/>
              <a:ext cx="1192593" cy="598347"/>
              <a:chOff x="7686063" y="610045"/>
              <a:chExt cx="1561394" cy="783382"/>
            </a:xfrm>
          </p:grpSpPr>
          <p:sp>
            <p:nvSpPr>
              <p:cNvPr id="603" name="Google Shape;603;p22"/>
              <p:cNvSpPr/>
              <p:nvPr/>
            </p:nvSpPr>
            <p:spPr>
              <a:xfrm>
                <a:off x="8580472" y="1182523"/>
                <a:ext cx="199020" cy="133788"/>
              </a:xfrm>
              <a:custGeom>
                <a:avLst/>
                <a:gdLst/>
                <a:ahLst/>
                <a:cxnLst/>
                <a:rect l="l" t="t" r="r" b="b"/>
                <a:pathLst>
                  <a:path w="4671" h="3140" extrusionOk="0">
                    <a:moveTo>
                      <a:pt x="2205" y="0"/>
                    </a:moveTo>
                    <a:cubicBezTo>
                      <a:pt x="245" y="0"/>
                      <a:pt x="0" y="3140"/>
                      <a:pt x="2515" y="3140"/>
                    </a:cubicBezTo>
                    <a:cubicBezTo>
                      <a:pt x="4420" y="3140"/>
                      <a:pt x="4671" y="57"/>
                      <a:pt x="2365" y="7"/>
                    </a:cubicBezTo>
                    <a:cubicBezTo>
                      <a:pt x="2310" y="2"/>
                      <a:pt x="2257" y="0"/>
                      <a:pt x="220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4" name="Google Shape;604;p22"/>
              <p:cNvSpPr/>
              <p:nvPr/>
            </p:nvSpPr>
            <p:spPr>
              <a:xfrm>
                <a:off x="9153230" y="610045"/>
                <a:ext cx="94227" cy="63352"/>
              </a:xfrm>
              <a:custGeom>
                <a:avLst/>
                <a:gdLst/>
                <a:ahLst/>
                <a:cxnLst/>
                <a:rect l="l" t="t" r="r" b="b"/>
                <a:pathLst>
                  <a:path w="3512" h="2361" extrusionOk="0">
                    <a:moveTo>
                      <a:pt x="1668" y="0"/>
                    </a:moveTo>
                    <a:cubicBezTo>
                      <a:pt x="192" y="0"/>
                      <a:pt x="1" y="2361"/>
                      <a:pt x="1908" y="2361"/>
                    </a:cubicBezTo>
                    <a:cubicBezTo>
                      <a:pt x="3336" y="2361"/>
                      <a:pt x="3512" y="55"/>
                      <a:pt x="1782" y="5"/>
                    </a:cubicBezTo>
                    <a:cubicBezTo>
                      <a:pt x="1743" y="2"/>
                      <a:pt x="1705" y="0"/>
                      <a:pt x="166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22"/>
              <p:cNvSpPr/>
              <p:nvPr/>
            </p:nvSpPr>
            <p:spPr>
              <a:xfrm>
                <a:off x="7686063" y="1316307"/>
                <a:ext cx="114785" cy="77120"/>
              </a:xfrm>
              <a:custGeom>
                <a:avLst/>
                <a:gdLst/>
                <a:ahLst/>
                <a:cxnLst/>
                <a:rect l="l" t="t" r="r" b="b"/>
                <a:pathLst>
                  <a:path w="2694" h="1810" extrusionOk="0">
                    <a:moveTo>
                      <a:pt x="1275" y="1"/>
                    </a:moveTo>
                    <a:cubicBezTo>
                      <a:pt x="153" y="1"/>
                      <a:pt x="1" y="1809"/>
                      <a:pt x="1466" y="1809"/>
                    </a:cubicBezTo>
                    <a:cubicBezTo>
                      <a:pt x="2569" y="1809"/>
                      <a:pt x="2694" y="30"/>
                      <a:pt x="1366" y="5"/>
                    </a:cubicBezTo>
                    <a:cubicBezTo>
                      <a:pt x="1335" y="2"/>
                      <a:pt x="1305" y="1"/>
                      <a:pt x="1275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22"/>
              <p:cNvSpPr/>
              <p:nvPr/>
            </p:nvSpPr>
            <p:spPr>
              <a:xfrm rot="-885390">
                <a:off x="8679209" y="762309"/>
                <a:ext cx="211329" cy="319934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13510" extrusionOk="0">
                    <a:moveTo>
                      <a:pt x="4662" y="1"/>
                    </a:moveTo>
                    <a:cubicBezTo>
                      <a:pt x="4161" y="2758"/>
                      <a:pt x="3309" y="6016"/>
                      <a:pt x="0" y="6592"/>
                    </a:cubicBezTo>
                    <a:cubicBezTo>
                      <a:pt x="2757" y="7820"/>
                      <a:pt x="3910" y="10702"/>
                      <a:pt x="4161" y="13509"/>
                    </a:cubicBezTo>
                    <a:cubicBezTo>
                      <a:pt x="4662" y="10753"/>
                      <a:pt x="5815" y="7920"/>
                      <a:pt x="8923" y="7068"/>
                    </a:cubicBezTo>
                    <a:cubicBezTo>
                      <a:pt x="5589" y="5915"/>
                      <a:pt x="5439" y="3760"/>
                      <a:pt x="466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07" name="Google Shape;607;p22"/>
            <p:cNvSpPr/>
            <p:nvPr/>
          </p:nvSpPr>
          <p:spPr>
            <a:xfrm flipH="1">
              <a:off x="-346136" y="4181485"/>
              <a:ext cx="152006" cy="102183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2"/>
            <p:cNvSpPr/>
            <p:nvPr/>
          </p:nvSpPr>
          <p:spPr>
            <a:xfrm flipH="1">
              <a:off x="235823" y="3857977"/>
              <a:ext cx="116600" cy="7839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9" name="Google Shape;609;p22"/>
          <p:cNvGrpSpPr/>
          <p:nvPr/>
        </p:nvGrpSpPr>
        <p:grpSpPr>
          <a:xfrm rot="92266">
            <a:off x="7472127" y="1271844"/>
            <a:ext cx="706541" cy="667373"/>
            <a:chOff x="-346136" y="3884877"/>
            <a:chExt cx="571106" cy="539446"/>
          </a:xfrm>
        </p:grpSpPr>
        <p:grpSp>
          <p:nvGrpSpPr>
            <p:cNvPr id="610" name="Google Shape;610;p22"/>
            <p:cNvGrpSpPr/>
            <p:nvPr/>
          </p:nvGrpSpPr>
          <p:grpSpPr>
            <a:xfrm flipH="1">
              <a:off x="-284473" y="3884877"/>
              <a:ext cx="509443" cy="539446"/>
              <a:chOff x="8580472" y="610045"/>
              <a:chExt cx="666985" cy="706266"/>
            </a:xfrm>
          </p:grpSpPr>
          <p:sp>
            <p:nvSpPr>
              <p:cNvPr id="611" name="Google Shape;611;p22"/>
              <p:cNvSpPr/>
              <p:nvPr/>
            </p:nvSpPr>
            <p:spPr>
              <a:xfrm>
                <a:off x="8580472" y="1182523"/>
                <a:ext cx="199020" cy="133788"/>
              </a:xfrm>
              <a:custGeom>
                <a:avLst/>
                <a:gdLst/>
                <a:ahLst/>
                <a:cxnLst/>
                <a:rect l="l" t="t" r="r" b="b"/>
                <a:pathLst>
                  <a:path w="4671" h="3140" extrusionOk="0">
                    <a:moveTo>
                      <a:pt x="2205" y="0"/>
                    </a:moveTo>
                    <a:cubicBezTo>
                      <a:pt x="245" y="0"/>
                      <a:pt x="0" y="3140"/>
                      <a:pt x="2515" y="3140"/>
                    </a:cubicBezTo>
                    <a:cubicBezTo>
                      <a:pt x="4420" y="3140"/>
                      <a:pt x="4671" y="57"/>
                      <a:pt x="2365" y="7"/>
                    </a:cubicBezTo>
                    <a:cubicBezTo>
                      <a:pt x="2310" y="2"/>
                      <a:pt x="2257" y="0"/>
                      <a:pt x="220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2" name="Google Shape;612;p22"/>
              <p:cNvSpPr/>
              <p:nvPr/>
            </p:nvSpPr>
            <p:spPr>
              <a:xfrm>
                <a:off x="9153230" y="610045"/>
                <a:ext cx="94227" cy="63352"/>
              </a:xfrm>
              <a:custGeom>
                <a:avLst/>
                <a:gdLst/>
                <a:ahLst/>
                <a:cxnLst/>
                <a:rect l="l" t="t" r="r" b="b"/>
                <a:pathLst>
                  <a:path w="3512" h="2361" extrusionOk="0">
                    <a:moveTo>
                      <a:pt x="1668" y="0"/>
                    </a:moveTo>
                    <a:cubicBezTo>
                      <a:pt x="192" y="0"/>
                      <a:pt x="1" y="2361"/>
                      <a:pt x="1908" y="2361"/>
                    </a:cubicBezTo>
                    <a:cubicBezTo>
                      <a:pt x="3336" y="2361"/>
                      <a:pt x="3512" y="55"/>
                      <a:pt x="1782" y="5"/>
                    </a:cubicBezTo>
                    <a:cubicBezTo>
                      <a:pt x="1743" y="2"/>
                      <a:pt x="1705" y="0"/>
                      <a:pt x="166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3" name="Google Shape;613;p22"/>
              <p:cNvSpPr/>
              <p:nvPr/>
            </p:nvSpPr>
            <p:spPr>
              <a:xfrm rot="-885390">
                <a:off x="8679209" y="762309"/>
                <a:ext cx="211329" cy="319934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13510" extrusionOk="0">
                    <a:moveTo>
                      <a:pt x="4662" y="1"/>
                    </a:moveTo>
                    <a:cubicBezTo>
                      <a:pt x="4161" y="2758"/>
                      <a:pt x="3309" y="6016"/>
                      <a:pt x="0" y="6592"/>
                    </a:cubicBezTo>
                    <a:cubicBezTo>
                      <a:pt x="2757" y="7820"/>
                      <a:pt x="3910" y="10702"/>
                      <a:pt x="4161" y="13509"/>
                    </a:cubicBezTo>
                    <a:cubicBezTo>
                      <a:pt x="4662" y="10753"/>
                      <a:pt x="5815" y="7920"/>
                      <a:pt x="8923" y="7068"/>
                    </a:cubicBezTo>
                    <a:cubicBezTo>
                      <a:pt x="5589" y="5915"/>
                      <a:pt x="5439" y="3760"/>
                      <a:pt x="466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14" name="Google Shape;614;p22"/>
            <p:cNvSpPr/>
            <p:nvPr/>
          </p:nvSpPr>
          <p:spPr>
            <a:xfrm flipH="1">
              <a:off x="-346136" y="4181485"/>
              <a:ext cx="152006" cy="102183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5" name="Google Shape;615;p22"/>
          <p:cNvGrpSpPr/>
          <p:nvPr/>
        </p:nvGrpSpPr>
        <p:grpSpPr>
          <a:xfrm rot="-92266" flipH="1">
            <a:off x="728827" y="1271844"/>
            <a:ext cx="706541" cy="667373"/>
            <a:chOff x="-346136" y="3884877"/>
            <a:chExt cx="571106" cy="539446"/>
          </a:xfrm>
        </p:grpSpPr>
        <p:grpSp>
          <p:nvGrpSpPr>
            <p:cNvPr id="616" name="Google Shape;616;p22"/>
            <p:cNvGrpSpPr/>
            <p:nvPr/>
          </p:nvGrpSpPr>
          <p:grpSpPr>
            <a:xfrm flipH="1">
              <a:off x="-284473" y="3884877"/>
              <a:ext cx="509443" cy="539446"/>
              <a:chOff x="8580472" y="610045"/>
              <a:chExt cx="666985" cy="706266"/>
            </a:xfrm>
          </p:grpSpPr>
          <p:sp>
            <p:nvSpPr>
              <p:cNvPr id="617" name="Google Shape;617;p22"/>
              <p:cNvSpPr/>
              <p:nvPr/>
            </p:nvSpPr>
            <p:spPr>
              <a:xfrm>
                <a:off x="8580472" y="1182523"/>
                <a:ext cx="199020" cy="133788"/>
              </a:xfrm>
              <a:custGeom>
                <a:avLst/>
                <a:gdLst/>
                <a:ahLst/>
                <a:cxnLst/>
                <a:rect l="l" t="t" r="r" b="b"/>
                <a:pathLst>
                  <a:path w="4671" h="3140" extrusionOk="0">
                    <a:moveTo>
                      <a:pt x="2205" y="0"/>
                    </a:moveTo>
                    <a:cubicBezTo>
                      <a:pt x="245" y="0"/>
                      <a:pt x="0" y="3140"/>
                      <a:pt x="2515" y="3140"/>
                    </a:cubicBezTo>
                    <a:cubicBezTo>
                      <a:pt x="4420" y="3140"/>
                      <a:pt x="4671" y="57"/>
                      <a:pt x="2365" y="7"/>
                    </a:cubicBezTo>
                    <a:cubicBezTo>
                      <a:pt x="2310" y="2"/>
                      <a:pt x="2257" y="0"/>
                      <a:pt x="220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22"/>
              <p:cNvSpPr/>
              <p:nvPr/>
            </p:nvSpPr>
            <p:spPr>
              <a:xfrm>
                <a:off x="9153230" y="610045"/>
                <a:ext cx="94227" cy="63352"/>
              </a:xfrm>
              <a:custGeom>
                <a:avLst/>
                <a:gdLst/>
                <a:ahLst/>
                <a:cxnLst/>
                <a:rect l="l" t="t" r="r" b="b"/>
                <a:pathLst>
                  <a:path w="3512" h="2361" extrusionOk="0">
                    <a:moveTo>
                      <a:pt x="1668" y="0"/>
                    </a:moveTo>
                    <a:cubicBezTo>
                      <a:pt x="192" y="0"/>
                      <a:pt x="1" y="2361"/>
                      <a:pt x="1908" y="2361"/>
                    </a:cubicBezTo>
                    <a:cubicBezTo>
                      <a:pt x="3336" y="2361"/>
                      <a:pt x="3512" y="55"/>
                      <a:pt x="1782" y="5"/>
                    </a:cubicBezTo>
                    <a:cubicBezTo>
                      <a:pt x="1743" y="2"/>
                      <a:pt x="1705" y="0"/>
                      <a:pt x="166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22"/>
              <p:cNvSpPr/>
              <p:nvPr/>
            </p:nvSpPr>
            <p:spPr>
              <a:xfrm rot="-885390">
                <a:off x="8679209" y="762309"/>
                <a:ext cx="211329" cy="319934"/>
              </a:xfrm>
              <a:custGeom>
                <a:avLst/>
                <a:gdLst/>
                <a:ahLst/>
                <a:cxnLst/>
                <a:rect l="l" t="t" r="r" b="b"/>
                <a:pathLst>
                  <a:path w="8923" h="13510" extrusionOk="0">
                    <a:moveTo>
                      <a:pt x="4662" y="1"/>
                    </a:moveTo>
                    <a:cubicBezTo>
                      <a:pt x="4161" y="2758"/>
                      <a:pt x="3309" y="6016"/>
                      <a:pt x="0" y="6592"/>
                    </a:cubicBezTo>
                    <a:cubicBezTo>
                      <a:pt x="2757" y="7820"/>
                      <a:pt x="3910" y="10702"/>
                      <a:pt x="4161" y="13509"/>
                    </a:cubicBezTo>
                    <a:cubicBezTo>
                      <a:pt x="4662" y="10753"/>
                      <a:pt x="5815" y="7920"/>
                      <a:pt x="8923" y="7068"/>
                    </a:cubicBezTo>
                    <a:cubicBezTo>
                      <a:pt x="5589" y="5915"/>
                      <a:pt x="5439" y="3760"/>
                      <a:pt x="466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0" name="Google Shape;620;p22"/>
            <p:cNvSpPr/>
            <p:nvPr/>
          </p:nvSpPr>
          <p:spPr>
            <a:xfrm flipH="1">
              <a:off x="-346136" y="4181485"/>
              <a:ext cx="152006" cy="102183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1" name="Google Shape;621;p22"/>
          <p:cNvSpPr txBox="1">
            <a:spLocks noGrp="1"/>
          </p:cNvSpPr>
          <p:nvPr>
            <p:ph type="title" idx="9"/>
          </p:nvPr>
        </p:nvSpPr>
        <p:spPr>
          <a:xfrm>
            <a:off x="720000" y="540000"/>
            <a:ext cx="77859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chonology 2">
  <p:cSld name="CUSTOM_11"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25"/>
          <p:cNvSpPr txBox="1">
            <a:spLocks noGrp="1"/>
          </p:cNvSpPr>
          <p:nvPr>
            <p:ph type="title"/>
          </p:nvPr>
        </p:nvSpPr>
        <p:spPr>
          <a:xfrm flipH="1">
            <a:off x="4784538" y="1748650"/>
            <a:ext cx="3423000" cy="715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66" name="Google Shape;666;p25"/>
          <p:cNvSpPr txBox="1">
            <a:spLocks noGrp="1"/>
          </p:cNvSpPr>
          <p:nvPr>
            <p:ph type="body" idx="1"/>
          </p:nvPr>
        </p:nvSpPr>
        <p:spPr>
          <a:xfrm flipH="1">
            <a:off x="4784538" y="2283100"/>
            <a:ext cx="3423000" cy="11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grpSp>
        <p:nvGrpSpPr>
          <p:cNvPr id="667" name="Google Shape;667;p25"/>
          <p:cNvGrpSpPr/>
          <p:nvPr/>
        </p:nvGrpSpPr>
        <p:grpSpPr>
          <a:xfrm rot="-2199938" flipH="1">
            <a:off x="6483426" y="-440119"/>
            <a:ext cx="1641243" cy="1466815"/>
            <a:chOff x="3536075" y="659925"/>
            <a:chExt cx="2759951" cy="2466630"/>
          </a:xfrm>
        </p:grpSpPr>
        <p:sp>
          <p:nvSpPr>
            <p:cNvPr id="668" name="Google Shape;668;p25"/>
            <p:cNvSpPr/>
            <p:nvPr/>
          </p:nvSpPr>
          <p:spPr>
            <a:xfrm>
              <a:off x="3536075" y="659925"/>
              <a:ext cx="2269649" cy="1912733"/>
            </a:xfrm>
            <a:custGeom>
              <a:avLst/>
              <a:gdLst/>
              <a:ahLst/>
              <a:cxnLst/>
              <a:rect l="l" t="t" r="r" b="b"/>
              <a:pathLst>
                <a:path w="49855" h="42015" extrusionOk="0">
                  <a:moveTo>
                    <a:pt x="21089" y="25971"/>
                  </a:moveTo>
                  <a:lnTo>
                    <a:pt x="21089" y="25971"/>
                  </a:lnTo>
                  <a:cubicBezTo>
                    <a:pt x="23205" y="26490"/>
                    <a:pt x="25348" y="27512"/>
                    <a:pt x="26341" y="29335"/>
                  </a:cubicBezTo>
                  <a:cubicBezTo>
                    <a:pt x="27049" y="30613"/>
                    <a:pt x="27049" y="32690"/>
                    <a:pt x="25611" y="33512"/>
                  </a:cubicBezTo>
                  <a:cubicBezTo>
                    <a:pt x="25225" y="33735"/>
                    <a:pt x="24834" y="33832"/>
                    <a:pt x="24452" y="33832"/>
                  </a:cubicBezTo>
                  <a:cubicBezTo>
                    <a:pt x="23068" y="33832"/>
                    <a:pt x="21792" y="32560"/>
                    <a:pt x="21274" y="31344"/>
                  </a:cubicBezTo>
                  <a:cubicBezTo>
                    <a:pt x="20545" y="29638"/>
                    <a:pt x="20595" y="27751"/>
                    <a:pt x="21089" y="25971"/>
                  </a:cubicBezTo>
                  <a:close/>
                  <a:moveTo>
                    <a:pt x="48569" y="0"/>
                  </a:moveTo>
                  <a:cubicBezTo>
                    <a:pt x="48290" y="0"/>
                    <a:pt x="48022" y="142"/>
                    <a:pt x="47865" y="484"/>
                  </a:cubicBezTo>
                  <a:cubicBezTo>
                    <a:pt x="44487" y="7994"/>
                    <a:pt x="36087" y="10367"/>
                    <a:pt x="29445" y="14088"/>
                  </a:cubicBezTo>
                  <a:cubicBezTo>
                    <a:pt x="25584" y="16259"/>
                    <a:pt x="21564" y="19621"/>
                    <a:pt x="19778" y="23808"/>
                  </a:cubicBezTo>
                  <a:lnTo>
                    <a:pt x="19778" y="23808"/>
                  </a:lnTo>
                  <a:cubicBezTo>
                    <a:pt x="18930" y="23705"/>
                    <a:pt x="18078" y="23657"/>
                    <a:pt x="17250" y="23657"/>
                  </a:cubicBezTo>
                  <a:cubicBezTo>
                    <a:pt x="15666" y="23657"/>
                    <a:pt x="14172" y="23832"/>
                    <a:pt x="12965" y="24131"/>
                  </a:cubicBezTo>
                  <a:cubicBezTo>
                    <a:pt x="5228" y="26025"/>
                    <a:pt x="1" y="33238"/>
                    <a:pt x="46" y="41090"/>
                  </a:cubicBezTo>
                  <a:cubicBezTo>
                    <a:pt x="58" y="41706"/>
                    <a:pt x="537" y="42015"/>
                    <a:pt x="1011" y="42015"/>
                  </a:cubicBezTo>
                  <a:cubicBezTo>
                    <a:pt x="1484" y="42015"/>
                    <a:pt x="1952" y="41706"/>
                    <a:pt x="1941" y="41090"/>
                  </a:cubicBezTo>
                  <a:cubicBezTo>
                    <a:pt x="1918" y="35407"/>
                    <a:pt x="4931" y="29929"/>
                    <a:pt x="10021" y="27258"/>
                  </a:cubicBezTo>
                  <a:cubicBezTo>
                    <a:pt x="12235" y="26084"/>
                    <a:pt x="14742" y="25510"/>
                    <a:pt x="17239" y="25510"/>
                  </a:cubicBezTo>
                  <a:cubicBezTo>
                    <a:pt x="17703" y="25510"/>
                    <a:pt x="18165" y="25530"/>
                    <a:pt x="18626" y="25569"/>
                  </a:cubicBezTo>
                  <a:cubicBezTo>
                    <a:pt x="18801" y="25584"/>
                    <a:pt x="18980" y="25602"/>
                    <a:pt x="19163" y="25624"/>
                  </a:cubicBezTo>
                  <a:lnTo>
                    <a:pt x="19163" y="25624"/>
                  </a:lnTo>
                  <a:cubicBezTo>
                    <a:pt x="18795" y="27085"/>
                    <a:pt x="18709" y="28631"/>
                    <a:pt x="18991" y="30248"/>
                  </a:cubicBezTo>
                  <a:cubicBezTo>
                    <a:pt x="19465" y="33021"/>
                    <a:pt x="21452" y="35705"/>
                    <a:pt x="24492" y="35705"/>
                  </a:cubicBezTo>
                  <a:cubicBezTo>
                    <a:pt x="24530" y="35705"/>
                    <a:pt x="24568" y="35704"/>
                    <a:pt x="24606" y="35703"/>
                  </a:cubicBezTo>
                  <a:cubicBezTo>
                    <a:pt x="27391" y="35635"/>
                    <a:pt x="28989" y="32964"/>
                    <a:pt x="28669" y="30385"/>
                  </a:cubicBezTo>
                  <a:cubicBezTo>
                    <a:pt x="28220" y="26867"/>
                    <a:pt x="25218" y="24973"/>
                    <a:pt x="21756" y="24157"/>
                  </a:cubicBezTo>
                  <a:lnTo>
                    <a:pt x="21756" y="24157"/>
                  </a:lnTo>
                  <a:cubicBezTo>
                    <a:pt x="21993" y="23638"/>
                    <a:pt x="22262" y="23140"/>
                    <a:pt x="22552" y="22670"/>
                  </a:cubicBezTo>
                  <a:cubicBezTo>
                    <a:pt x="25679" y="17603"/>
                    <a:pt x="31340" y="15183"/>
                    <a:pt x="36475" y="12673"/>
                  </a:cubicBezTo>
                  <a:cubicBezTo>
                    <a:pt x="41680" y="10116"/>
                    <a:pt x="47021" y="6966"/>
                    <a:pt x="49509" y="1443"/>
                  </a:cubicBezTo>
                  <a:cubicBezTo>
                    <a:pt x="49854" y="689"/>
                    <a:pt x="49184" y="0"/>
                    <a:pt x="485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5"/>
            <p:cNvSpPr/>
            <p:nvPr/>
          </p:nvSpPr>
          <p:spPr>
            <a:xfrm>
              <a:off x="5364949" y="1024852"/>
              <a:ext cx="253574" cy="257763"/>
            </a:xfrm>
            <a:custGeom>
              <a:avLst/>
              <a:gdLst/>
              <a:ahLst/>
              <a:cxnLst/>
              <a:rect l="l" t="t" r="r" b="b"/>
              <a:pathLst>
                <a:path w="5570" h="5662" extrusionOk="0">
                  <a:moveTo>
                    <a:pt x="2420" y="0"/>
                  </a:moveTo>
                  <a:lnTo>
                    <a:pt x="0" y="2169"/>
                  </a:lnTo>
                  <a:lnTo>
                    <a:pt x="3150" y="5661"/>
                  </a:lnTo>
                  <a:lnTo>
                    <a:pt x="5570" y="3493"/>
                  </a:lnTo>
                  <a:lnTo>
                    <a:pt x="24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5"/>
            <p:cNvSpPr/>
            <p:nvPr/>
          </p:nvSpPr>
          <p:spPr>
            <a:xfrm>
              <a:off x="5508352" y="1183824"/>
              <a:ext cx="768917" cy="803334"/>
            </a:xfrm>
            <a:custGeom>
              <a:avLst/>
              <a:gdLst/>
              <a:ahLst/>
              <a:cxnLst/>
              <a:rect l="l" t="t" r="r" b="b"/>
              <a:pathLst>
                <a:path w="16890" h="17646" extrusionOk="0">
                  <a:moveTo>
                    <a:pt x="2420" y="1"/>
                  </a:moveTo>
                  <a:lnTo>
                    <a:pt x="0" y="2169"/>
                  </a:lnTo>
                  <a:cubicBezTo>
                    <a:pt x="0" y="2169"/>
                    <a:pt x="1004" y="17074"/>
                    <a:pt x="15476" y="17645"/>
                  </a:cubicBezTo>
                  <a:cubicBezTo>
                    <a:pt x="15488" y="17645"/>
                    <a:pt x="15501" y="17645"/>
                    <a:pt x="15513" y="17645"/>
                  </a:cubicBezTo>
                  <a:cubicBezTo>
                    <a:pt x="16272" y="17645"/>
                    <a:pt x="16889" y="16970"/>
                    <a:pt x="16799" y="16184"/>
                  </a:cubicBezTo>
                  <a:cubicBezTo>
                    <a:pt x="16320" y="12349"/>
                    <a:pt x="14220" y="1872"/>
                    <a:pt x="24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5"/>
            <p:cNvSpPr/>
            <p:nvPr/>
          </p:nvSpPr>
          <p:spPr>
            <a:xfrm>
              <a:off x="5543270" y="1138937"/>
              <a:ext cx="752756" cy="908952"/>
            </a:xfrm>
            <a:custGeom>
              <a:avLst/>
              <a:gdLst/>
              <a:ahLst/>
              <a:cxnLst/>
              <a:rect l="l" t="t" r="r" b="b"/>
              <a:pathLst>
                <a:path w="16535" h="19966" extrusionOk="0">
                  <a:moveTo>
                    <a:pt x="1388" y="0"/>
                  </a:moveTo>
                  <a:cubicBezTo>
                    <a:pt x="358" y="0"/>
                    <a:pt x="0" y="1599"/>
                    <a:pt x="1105" y="1854"/>
                  </a:cubicBezTo>
                  <a:cubicBezTo>
                    <a:pt x="9162" y="3703"/>
                    <a:pt x="14594" y="10801"/>
                    <a:pt x="14298" y="19041"/>
                  </a:cubicBezTo>
                  <a:cubicBezTo>
                    <a:pt x="14275" y="19658"/>
                    <a:pt x="14737" y="19966"/>
                    <a:pt x="15211" y="19966"/>
                  </a:cubicBezTo>
                  <a:cubicBezTo>
                    <a:pt x="15684" y="19966"/>
                    <a:pt x="16169" y="19658"/>
                    <a:pt x="16192" y="19041"/>
                  </a:cubicBezTo>
                  <a:cubicBezTo>
                    <a:pt x="16535" y="10003"/>
                    <a:pt x="10440" y="2037"/>
                    <a:pt x="1630" y="28"/>
                  </a:cubicBezTo>
                  <a:cubicBezTo>
                    <a:pt x="1546" y="9"/>
                    <a:pt x="1465" y="0"/>
                    <a:pt x="13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5"/>
            <p:cNvSpPr/>
            <p:nvPr/>
          </p:nvSpPr>
          <p:spPr>
            <a:xfrm>
              <a:off x="5557155" y="1345301"/>
              <a:ext cx="287855" cy="423610"/>
            </a:xfrm>
            <a:custGeom>
              <a:avLst/>
              <a:gdLst/>
              <a:ahLst/>
              <a:cxnLst/>
              <a:rect l="l" t="t" r="r" b="b"/>
              <a:pathLst>
                <a:path w="6323" h="9305" extrusionOk="0">
                  <a:moveTo>
                    <a:pt x="951" y="0"/>
                  </a:moveTo>
                  <a:cubicBezTo>
                    <a:pt x="489" y="0"/>
                    <a:pt x="1" y="384"/>
                    <a:pt x="138" y="973"/>
                  </a:cubicBezTo>
                  <a:cubicBezTo>
                    <a:pt x="891" y="4077"/>
                    <a:pt x="2420" y="6816"/>
                    <a:pt x="4657" y="9076"/>
                  </a:cubicBezTo>
                  <a:cubicBezTo>
                    <a:pt x="4818" y="9237"/>
                    <a:pt x="5000" y="9304"/>
                    <a:pt x="5177" y="9304"/>
                  </a:cubicBezTo>
                  <a:cubicBezTo>
                    <a:pt x="5779" y="9304"/>
                    <a:pt x="6322" y="8522"/>
                    <a:pt x="5776" y="7958"/>
                  </a:cubicBezTo>
                  <a:cubicBezTo>
                    <a:pt x="3721" y="5880"/>
                    <a:pt x="2329" y="3393"/>
                    <a:pt x="1644" y="562"/>
                  </a:cubicBezTo>
                  <a:cubicBezTo>
                    <a:pt x="1553" y="170"/>
                    <a:pt x="1258" y="0"/>
                    <a:pt x="951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5"/>
            <p:cNvSpPr/>
            <p:nvPr/>
          </p:nvSpPr>
          <p:spPr>
            <a:xfrm>
              <a:off x="5816966" y="1752247"/>
              <a:ext cx="91460" cy="70700"/>
            </a:xfrm>
            <a:custGeom>
              <a:avLst/>
              <a:gdLst/>
              <a:ahLst/>
              <a:cxnLst/>
              <a:rect l="l" t="t" r="r" b="b"/>
              <a:pathLst>
                <a:path w="2009" h="1553" extrusionOk="0">
                  <a:moveTo>
                    <a:pt x="1004" y="0"/>
                  </a:moveTo>
                  <a:cubicBezTo>
                    <a:pt x="0" y="0"/>
                    <a:pt x="0" y="1552"/>
                    <a:pt x="1004" y="1552"/>
                  </a:cubicBezTo>
                  <a:cubicBezTo>
                    <a:pt x="2009" y="1552"/>
                    <a:pt x="2009" y="0"/>
                    <a:pt x="1004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5"/>
            <p:cNvSpPr/>
            <p:nvPr/>
          </p:nvSpPr>
          <p:spPr>
            <a:xfrm>
              <a:off x="3789649" y="1929754"/>
              <a:ext cx="200583" cy="245243"/>
            </a:xfrm>
            <a:custGeom>
              <a:avLst/>
              <a:gdLst/>
              <a:ahLst/>
              <a:cxnLst/>
              <a:rect l="l" t="t" r="r" b="b"/>
              <a:pathLst>
                <a:path w="4406" h="5387" extrusionOk="0">
                  <a:moveTo>
                    <a:pt x="3127" y="0"/>
                  </a:moveTo>
                  <a:lnTo>
                    <a:pt x="0" y="868"/>
                  </a:lnTo>
                  <a:lnTo>
                    <a:pt x="1278" y="5387"/>
                  </a:lnTo>
                  <a:lnTo>
                    <a:pt x="4405" y="4520"/>
                  </a:lnTo>
                  <a:lnTo>
                    <a:pt x="31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5"/>
            <p:cNvSpPr/>
            <p:nvPr/>
          </p:nvSpPr>
          <p:spPr>
            <a:xfrm>
              <a:off x="3587017" y="2087856"/>
              <a:ext cx="845854" cy="990988"/>
            </a:xfrm>
            <a:custGeom>
              <a:avLst/>
              <a:gdLst/>
              <a:ahLst/>
              <a:cxnLst/>
              <a:rect l="l" t="t" r="r" b="b"/>
              <a:pathLst>
                <a:path w="18580" h="21768" extrusionOk="0">
                  <a:moveTo>
                    <a:pt x="8856" y="1"/>
                  </a:moveTo>
                  <a:lnTo>
                    <a:pt x="5729" y="868"/>
                  </a:lnTo>
                  <a:cubicBezTo>
                    <a:pt x="5729" y="868"/>
                    <a:pt x="0" y="14677"/>
                    <a:pt x="12714" y="21616"/>
                  </a:cubicBezTo>
                  <a:cubicBezTo>
                    <a:pt x="12906" y="21719"/>
                    <a:pt x="13115" y="21767"/>
                    <a:pt x="13321" y="21767"/>
                  </a:cubicBezTo>
                  <a:cubicBezTo>
                    <a:pt x="13849" y="21767"/>
                    <a:pt x="14359" y="21450"/>
                    <a:pt x="14540" y="20909"/>
                  </a:cubicBezTo>
                  <a:cubicBezTo>
                    <a:pt x="15841" y="17257"/>
                    <a:pt x="18580" y="6939"/>
                    <a:pt x="88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5"/>
            <p:cNvSpPr/>
            <p:nvPr/>
          </p:nvSpPr>
          <p:spPr>
            <a:xfrm>
              <a:off x="3900593" y="2025168"/>
              <a:ext cx="513613" cy="1101386"/>
            </a:xfrm>
            <a:custGeom>
              <a:avLst/>
              <a:gdLst/>
              <a:ahLst/>
              <a:cxnLst/>
              <a:rect l="l" t="t" r="r" b="b"/>
              <a:pathLst>
                <a:path w="11282" h="24193" extrusionOk="0">
                  <a:moveTo>
                    <a:pt x="1512" y="1"/>
                  </a:moveTo>
                  <a:cubicBezTo>
                    <a:pt x="708" y="1"/>
                    <a:pt x="1" y="961"/>
                    <a:pt x="781" y="1560"/>
                  </a:cubicBezTo>
                  <a:cubicBezTo>
                    <a:pt x="7309" y="6627"/>
                    <a:pt x="9250" y="15461"/>
                    <a:pt x="5255" y="22765"/>
                  </a:cubicBezTo>
                  <a:cubicBezTo>
                    <a:pt x="4845" y="23506"/>
                    <a:pt x="5503" y="24193"/>
                    <a:pt x="6144" y="24193"/>
                  </a:cubicBezTo>
                  <a:cubicBezTo>
                    <a:pt x="6431" y="24193"/>
                    <a:pt x="6715" y="24055"/>
                    <a:pt x="6899" y="23724"/>
                  </a:cubicBezTo>
                  <a:cubicBezTo>
                    <a:pt x="11281" y="15735"/>
                    <a:pt x="9341" y="5829"/>
                    <a:pt x="2128" y="214"/>
                  </a:cubicBezTo>
                  <a:cubicBezTo>
                    <a:pt x="1932" y="64"/>
                    <a:pt x="1719" y="1"/>
                    <a:pt x="15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5"/>
            <p:cNvSpPr/>
            <p:nvPr/>
          </p:nvSpPr>
          <p:spPr>
            <a:xfrm>
              <a:off x="3818739" y="2220197"/>
              <a:ext cx="128289" cy="472367"/>
            </a:xfrm>
            <a:custGeom>
              <a:avLst/>
              <a:gdLst/>
              <a:ahLst/>
              <a:cxnLst/>
              <a:rect l="l" t="t" r="r" b="b"/>
              <a:pathLst>
                <a:path w="2818" h="10376" extrusionOk="0">
                  <a:moveTo>
                    <a:pt x="1378" y="1"/>
                  </a:moveTo>
                  <a:cubicBezTo>
                    <a:pt x="1071" y="1"/>
                    <a:pt x="776" y="171"/>
                    <a:pt x="685" y="563"/>
                  </a:cubicBezTo>
                  <a:cubicBezTo>
                    <a:pt x="0" y="3690"/>
                    <a:pt x="137" y="6794"/>
                    <a:pt x="1119" y="9830"/>
                  </a:cubicBezTo>
                  <a:cubicBezTo>
                    <a:pt x="1246" y="10211"/>
                    <a:pt x="1560" y="10376"/>
                    <a:pt x="1873" y="10376"/>
                  </a:cubicBezTo>
                  <a:cubicBezTo>
                    <a:pt x="2347" y="10376"/>
                    <a:pt x="2818" y="9997"/>
                    <a:pt x="2625" y="9419"/>
                  </a:cubicBezTo>
                  <a:cubicBezTo>
                    <a:pt x="1712" y="6635"/>
                    <a:pt x="1552" y="3827"/>
                    <a:pt x="2191" y="974"/>
                  </a:cubicBezTo>
                  <a:cubicBezTo>
                    <a:pt x="2328" y="385"/>
                    <a:pt x="1840" y="1"/>
                    <a:pt x="1378" y="1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5"/>
            <p:cNvSpPr/>
            <p:nvPr/>
          </p:nvSpPr>
          <p:spPr>
            <a:xfrm>
              <a:off x="3894584" y="2701986"/>
              <a:ext cx="92507" cy="71747"/>
            </a:xfrm>
            <a:custGeom>
              <a:avLst/>
              <a:gdLst/>
              <a:ahLst/>
              <a:cxnLst/>
              <a:rect l="l" t="t" r="r" b="b"/>
              <a:pathLst>
                <a:path w="2032" h="1576" extrusionOk="0">
                  <a:moveTo>
                    <a:pt x="1005" y="0"/>
                  </a:moveTo>
                  <a:cubicBezTo>
                    <a:pt x="0" y="0"/>
                    <a:pt x="0" y="1575"/>
                    <a:pt x="1005" y="1575"/>
                  </a:cubicBezTo>
                  <a:cubicBezTo>
                    <a:pt x="2032" y="1575"/>
                    <a:pt x="2032" y="0"/>
                    <a:pt x="1005" y="0"/>
                  </a:cubicBezTo>
                  <a:close/>
                </a:path>
              </a:pathLst>
            </a:custGeom>
            <a:solidFill>
              <a:srgbClr val="FFFD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4"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5" name="Google Shape;795;p28"/>
          <p:cNvGrpSpPr/>
          <p:nvPr/>
        </p:nvGrpSpPr>
        <p:grpSpPr>
          <a:xfrm>
            <a:off x="3709915" y="318648"/>
            <a:ext cx="904827" cy="611139"/>
            <a:chOff x="3709915" y="318648"/>
            <a:chExt cx="904827" cy="611139"/>
          </a:xfrm>
        </p:grpSpPr>
        <p:grpSp>
          <p:nvGrpSpPr>
            <p:cNvPr id="796" name="Google Shape;796;p28"/>
            <p:cNvGrpSpPr/>
            <p:nvPr/>
          </p:nvGrpSpPr>
          <p:grpSpPr>
            <a:xfrm rot="-5400000" flipH="1">
              <a:off x="3955441" y="270486"/>
              <a:ext cx="611138" cy="707464"/>
              <a:chOff x="1667110" y="1547045"/>
              <a:chExt cx="1047905" cy="1213698"/>
            </a:xfrm>
          </p:grpSpPr>
          <p:grpSp>
            <p:nvGrpSpPr>
              <p:cNvPr id="797" name="Google Shape;797;p28"/>
              <p:cNvGrpSpPr/>
              <p:nvPr/>
            </p:nvGrpSpPr>
            <p:grpSpPr>
              <a:xfrm>
                <a:off x="1667110" y="1547045"/>
                <a:ext cx="1047905" cy="922064"/>
                <a:chOff x="1627300" y="2234250"/>
                <a:chExt cx="500050" cy="440000"/>
              </a:xfrm>
            </p:grpSpPr>
            <p:sp>
              <p:nvSpPr>
                <p:cNvPr id="798" name="Google Shape;798;p28"/>
                <p:cNvSpPr/>
                <p:nvPr/>
              </p:nvSpPr>
              <p:spPr>
                <a:xfrm rot="-4336066">
                  <a:off x="1769541" y="2297078"/>
                  <a:ext cx="189957" cy="290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95" h="11605" extrusionOk="0">
                      <a:moveTo>
                        <a:pt x="2155" y="0"/>
                      </a:moveTo>
                      <a:cubicBezTo>
                        <a:pt x="2406" y="2507"/>
                        <a:pt x="2506" y="5940"/>
                        <a:pt x="0" y="6943"/>
                      </a:cubicBezTo>
                      <a:cubicBezTo>
                        <a:pt x="2757" y="6943"/>
                        <a:pt x="4336" y="9123"/>
                        <a:pt x="5589" y="11604"/>
                      </a:cubicBezTo>
                      <a:cubicBezTo>
                        <a:pt x="5589" y="9123"/>
                        <a:pt x="5338" y="6617"/>
                        <a:pt x="7594" y="5113"/>
                      </a:cubicBezTo>
                      <a:lnTo>
                        <a:pt x="7594" y="5113"/>
                      </a:lnTo>
                      <a:cubicBezTo>
                        <a:pt x="7536" y="5115"/>
                        <a:pt x="7479" y="5116"/>
                        <a:pt x="7423" y="5116"/>
                      </a:cubicBezTo>
                      <a:cubicBezTo>
                        <a:pt x="4895" y="5116"/>
                        <a:pt x="3381" y="2942"/>
                        <a:pt x="2155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99" name="Google Shape;799;p28"/>
                <p:cNvSpPr/>
                <p:nvPr/>
              </p:nvSpPr>
              <p:spPr>
                <a:xfrm>
                  <a:off x="2010350" y="2234250"/>
                  <a:ext cx="117000" cy="78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80" h="3138" extrusionOk="0">
                      <a:moveTo>
                        <a:pt x="2235" y="0"/>
                      </a:moveTo>
                      <a:cubicBezTo>
                        <a:pt x="256" y="0"/>
                        <a:pt x="1" y="3138"/>
                        <a:pt x="2524" y="3138"/>
                      </a:cubicBezTo>
                      <a:cubicBezTo>
                        <a:pt x="4429" y="3138"/>
                        <a:pt x="4680" y="80"/>
                        <a:pt x="2374" y="5"/>
                      </a:cubicBezTo>
                      <a:cubicBezTo>
                        <a:pt x="2327" y="2"/>
                        <a:pt x="2281" y="0"/>
                        <a:pt x="2235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00" name="Google Shape;800;p28"/>
                <p:cNvSpPr/>
                <p:nvPr/>
              </p:nvSpPr>
              <p:spPr>
                <a:xfrm>
                  <a:off x="1627300" y="2615200"/>
                  <a:ext cx="87775" cy="5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1" h="2362" extrusionOk="0">
                      <a:moveTo>
                        <a:pt x="1689" y="1"/>
                      </a:moveTo>
                      <a:cubicBezTo>
                        <a:pt x="191" y="1"/>
                        <a:pt x="0" y="2337"/>
                        <a:pt x="1907" y="2361"/>
                      </a:cubicBezTo>
                      <a:cubicBezTo>
                        <a:pt x="3335" y="2361"/>
                        <a:pt x="3511" y="55"/>
                        <a:pt x="1806" y="5"/>
                      </a:cubicBezTo>
                      <a:cubicBezTo>
                        <a:pt x="1766" y="2"/>
                        <a:pt x="1727" y="1"/>
                        <a:pt x="168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01" name="Google Shape;801;p28"/>
              <p:cNvSpPr/>
              <p:nvPr/>
            </p:nvSpPr>
            <p:spPr>
              <a:xfrm rot="-5567032">
                <a:off x="2009203" y="2471373"/>
                <a:ext cx="327224" cy="240224"/>
              </a:xfrm>
              <a:custGeom>
                <a:avLst/>
                <a:gdLst/>
                <a:ahLst/>
                <a:cxnLst/>
                <a:rect l="l" t="t" r="r" b="b"/>
                <a:pathLst>
                  <a:path w="23033" h="16924" extrusionOk="0">
                    <a:moveTo>
                      <a:pt x="18087" y="0"/>
                    </a:moveTo>
                    <a:cubicBezTo>
                      <a:pt x="15558" y="0"/>
                      <a:pt x="12757" y="2011"/>
                      <a:pt x="12181" y="4317"/>
                    </a:cubicBezTo>
                    <a:cubicBezTo>
                      <a:pt x="12181" y="4317"/>
                      <a:pt x="10883" y="321"/>
                      <a:pt x="6682" y="321"/>
                    </a:cubicBezTo>
                    <a:cubicBezTo>
                      <a:pt x="6249" y="321"/>
                      <a:pt x="5785" y="364"/>
                      <a:pt x="5289" y="457"/>
                    </a:cubicBezTo>
                    <a:cubicBezTo>
                      <a:pt x="0" y="1460"/>
                      <a:pt x="6492" y="11610"/>
                      <a:pt x="12381" y="16924"/>
                    </a:cubicBezTo>
                    <a:cubicBezTo>
                      <a:pt x="22381" y="8527"/>
                      <a:pt x="23033" y="2437"/>
                      <a:pt x="20251" y="608"/>
                    </a:cubicBezTo>
                    <a:cubicBezTo>
                      <a:pt x="19602" y="187"/>
                      <a:pt x="18857" y="0"/>
                      <a:pt x="1808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2" name="Google Shape;802;p28"/>
            <p:cNvSpPr/>
            <p:nvPr/>
          </p:nvSpPr>
          <p:spPr>
            <a:xfrm rot="167132" flipH="1">
              <a:off x="3713209" y="323201"/>
              <a:ext cx="190766" cy="140085"/>
            </a:xfrm>
            <a:custGeom>
              <a:avLst/>
              <a:gdLst/>
              <a:ahLst/>
              <a:cxnLst/>
              <a:rect l="l" t="t" r="r" b="b"/>
              <a:pathLst>
                <a:path w="23033" h="16924" extrusionOk="0">
                  <a:moveTo>
                    <a:pt x="18087" y="0"/>
                  </a:moveTo>
                  <a:cubicBezTo>
                    <a:pt x="15558" y="0"/>
                    <a:pt x="12757" y="2011"/>
                    <a:pt x="12181" y="4317"/>
                  </a:cubicBezTo>
                  <a:cubicBezTo>
                    <a:pt x="12181" y="4317"/>
                    <a:pt x="10883" y="321"/>
                    <a:pt x="6682" y="321"/>
                  </a:cubicBezTo>
                  <a:cubicBezTo>
                    <a:pt x="6249" y="321"/>
                    <a:pt x="5785" y="364"/>
                    <a:pt x="5289" y="457"/>
                  </a:cubicBezTo>
                  <a:cubicBezTo>
                    <a:pt x="0" y="1460"/>
                    <a:pt x="6492" y="11610"/>
                    <a:pt x="12381" y="16924"/>
                  </a:cubicBezTo>
                  <a:cubicBezTo>
                    <a:pt x="22381" y="8527"/>
                    <a:pt x="23033" y="2437"/>
                    <a:pt x="20251" y="608"/>
                  </a:cubicBezTo>
                  <a:cubicBezTo>
                    <a:pt x="19602" y="187"/>
                    <a:pt x="18857" y="0"/>
                    <a:pt x="18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3" name="Google Shape;803;p28"/>
          <p:cNvGrpSpPr/>
          <p:nvPr/>
        </p:nvGrpSpPr>
        <p:grpSpPr>
          <a:xfrm rot="5400000">
            <a:off x="3758078" y="4080486"/>
            <a:ext cx="611138" cy="707464"/>
            <a:chOff x="1667110" y="1547045"/>
            <a:chExt cx="1047905" cy="1213698"/>
          </a:xfrm>
        </p:grpSpPr>
        <p:grpSp>
          <p:nvGrpSpPr>
            <p:cNvPr id="804" name="Google Shape;804;p28"/>
            <p:cNvGrpSpPr/>
            <p:nvPr/>
          </p:nvGrpSpPr>
          <p:grpSpPr>
            <a:xfrm>
              <a:off x="1667110" y="1547045"/>
              <a:ext cx="1047905" cy="922064"/>
              <a:chOff x="1627300" y="2234250"/>
              <a:chExt cx="500050" cy="440000"/>
            </a:xfrm>
          </p:grpSpPr>
          <p:sp>
            <p:nvSpPr>
              <p:cNvPr id="805" name="Google Shape;805;p28"/>
              <p:cNvSpPr/>
              <p:nvPr/>
            </p:nvSpPr>
            <p:spPr>
              <a:xfrm rot="-4336066">
                <a:off x="1769541" y="2297078"/>
                <a:ext cx="189957" cy="290011"/>
              </a:xfrm>
              <a:custGeom>
                <a:avLst/>
                <a:gdLst/>
                <a:ahLst/>
                <a:cxnLst/>
                <a:rect l="l" t="t" r="r" b="b"/>
                <a:pathLst>
                  <a:path w="7595" h="11605" extrusionOk="0">
                    <a:moveTo>
                      <a:pt x="2155" y="0"/>
                    </a:moveTo>
                    <a:cubicBezTo>
                      <a:pt x="2406" y="2507"/>
                      <a:pt x="2506" y="5940"/>
                      <a:pt x="0" y="6943"/>
                    </a:cubicBezTo>
                    <a:cubicBezTo>
                      <a:pt x="2757" y="6943"/>
                      <a:pt x="4336" y="9123"/>
                      <a:pt x="5589" y="11604"/>
                    </a:cubicBezTo>
                    <a:cubicBezTo>
                      <a:pt x="5589" y="9123"/>
                      <a:pt x="5338" y="6617"/>
                      <a:pt x="7594" y="5113"/>
                    </a:cubicBezTo>
                    <a:lnTo>
                      <a:pt x="7594" y="5113"/>
                    </a:lnTo>
                    <a:cubicBezTo>
                      <a:pt x="7536" y="5115"/>
                      <a:pt x="7479" y="5116"/>
                      <a:pt x="7423" y="5116"/>
                    </a:cubicBezTo>
                    <a:cubicBezTo>
                      <a:pt x="4895" y="5116"/>
                      <a:pt x="3381" y="2942"/>
                      <a:pt x="215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28"/>
              <p:cNvSpPr/>
              <p:nvPr/>
            </p:nvSpPr>
            <p:spPr>
              <a:xfrm>
                <a:off x="2010350" y="2234250"/>
                <a:ext cx="117000" cy="78450"/>
              </a:xfrm>
              <a:custGeom>
                <a:avLst/>
                <a:gdLst/>
                <a:ahLst/>
                <a:cxnLst/>
                <a:rect l="l" t="t" r="r" b="b"/>
                <a:pathLst>
                  <a:path w="4680" h="3138" extrusionOk="0">
                    <a:moveTo>
                      <a:pt x="2235" y="0"/>
                    </a:moveTo>
                    <a:cubicBezTo>
                      <a:pt x="256" y="0"/>
                      <a:pt x="1" y="3138"/>
                      <a:pt x="2524" y="3138"/>
                    </a:cubicBezTo>
                    <a:cubicBezTo>
                      <a:pt x="4429" y="3138"/>
                      <a:pt x="4680" y="80"/>
                      <a:pt x="2374" y="5"/>
                    </a:cubicBezTo>
                    <a:cubicBezTo>
                      <a:pt x="2327" y="2"/>
                      <a:pt x="2281" y="0"/>
                      <a:pt x="223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28"/>
              <p:cNvSpPr/>
              <p:nvPr/>
            </p:nvSpPr>
            <p:spPr>
              <a:xfrm>
                <a:off x="1627300" y="2615200"/>
                <a:ext cx="87775" cy="59050"/>
              </a:xfrm>
              <a:custGeom>
                <a:avLst/>
                <a:gdLst/>
                <a:ahLst/>
                <a:cxnLst/>
                <a:rect l="l" t="t" r="r" b="b"/>
                <a:pathLst>
                  <a:path w="3511" h="2362" extrusionOk="0">
                    <a:moveTo>
                      <a:pt x="1689" y="1"/>
                    </a:moveTo>
                    <a:cubicBezTo>
                      <a:pt x="191" y="1"/>
                      <a:pt x="0" y="2337"/>
                      <a:pt x="1907" y="2361"/>
                    </a:cubicBezTo>
                    <a:cubicBezTo>
                      <a:pt x="3335" y="2361"/>
                      <a:pt x="3511" y="55"/>
                      <a:pt x="1806" y="5"/>
                    </a:cubicBezTo>
                    <a:cubicBezTo>
                      <a:pt x="1766" y="2"/>
                      <a:pt x="1727" y="1"/>
                      <a:pt x="168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8" name="Google Shape;808;p28"/>
            <p:cNvSpPr/>
            <p:nvPr/>
          </p:nvSpPr>
          <p:spPr>
            <a:xfrm rot="-5567032">
              <a:off x="2009203" y="2471373"/>
              <a:ext cx="327224" cy="240224"/>
            </a:xfrm>
            <a:custGeom>
              <a:avLst/>
              <a:gdLst/>
              <a:ahLst/>
              <a:cxnLst/>
              <a:rect l="l" t="t" r="r" b="b"/>
              <a:pathLst>
                <a:path w="23033" h="16924" extrusionOk="0">
                  <a:moveTo>
                    <a:pt x="18087" y="0"/>
                  </a:moveTo>
                  <a:cubicBezTo>
                    <a:pt x="15558" y="0"/>
                    <a:pt x="12757" y="2011"/>
                    <a:pt x="12181" y="4317"/>
                  </a:cubicBezTo>
                  <a:cubicBezTo>
                    <a:pt x="12181" y="4317"/>
                    <a:pt x="10883" y="321"/>
                    <a:pt x="6682" y="321"/>
                  </a:cubicBezTo>
                  <a:cubicBezTo>
                    <a:pt x="6249" y="321"/>
                    <a:pt x="5785" y="364"/>
                    <a:pt x="5289" y="457"/>
                  </a:cubicBezTo>
                  <a:cubicBezTo>
                    <a:pt x="0" y="1460"/>
                    <a:pt x="6492" y="11610"/>
                    <a:pt x="12381" y="16924"/>
                  </a:cubicBezTo>
                  <a:cubicBezTo>
                    <a:pt x="22381" y="8527"/>
                    <a:pt x="23033" y="2437"/>
                    <a:pt x="20251" y="608"/>
                  </a:cubicBezTo>
                  <a:cubicBezTo>
                    <a:pt x="19602" y="187"/>
                    <a:pt x="18857" y="0"/>
                    <a:pt x="18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9" name="Google Shape;809;p28"/>
          <p:cNvSpPr/>
          <p:nvPr/>
        </p:nvSpPr>
        <p:spPr>
          <a:xfrm rot="-167132">
            <a:off x="4420684" y="4133201"/>
            <a:ext cx="190766" cy="140085"/>
          </a:xfrm>
          <a:custGeom>
            <a:avLst/>
            <a:gdLst/>
            <a:ahLst/>
            <a:cxnLst/>
            <a:rect l="l" t="t" r="r" b="b"/>
            <a:pathLst>
              <a:path w="23033" h="16924" extrusionOk="0">
                <a:moveTo>
                  <a:pt x="18087" y="0"/>
                </a:moveTo>
                <a:cubicBezTo>
                  <a:pt x="15558" y="0"/>
                  <a:pt x="12757" y="2011"/>
                  <a:pt x="12181" y="4317"/>
                </a:cubicBezTo>
                <a:cubicBezTo>
                  <a:pt x="12181" y="4317"/>
                  <a:pt x="10883" y="321"/>
                  <a:pt x="6682" y="321"/>
                </a:cubicBezTo>
                <a:cubicBezTo>
                  <a:pt x="6249" y="321"/>
                  <a:pt x="5785" y="364"/>
                  <a:pt x="5289" y="457"/>
                </a:cubicBezTo>
                <a:cubicBezTo>
                  <a:pt x="0" y="1460"/>
                  <a:pt x="6492" y="11610"/>
                  <a:pt x="12381" y="16924"/>
                </a:cubicBezTo>
                <a:cubicBezTo>
                  <a:pt x="22381" y="8527"/>
                  <a:pt x="23033" y="2437"/>
                  <a:pt x="20251" y="608"/>
                </a:cubicBezTo>
                <a:cubicBezTo>
                  <a:pt x="19602" y="187"/>
                  <a:pt x="18857" y="0"/>
                  <a:pt x="180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0" name="Google Shape;810;p28"/>
          <p:cNvGrpSpPr/>
          <p:nvPr/>
        </p:nvGrpSpPr>
        <p:grpSpPr>
          <a:xfrm rot="-2700000">
            <a:off x="227298" y="533706"/>
            <a:ext cx="1662179" cy="1009867"/>
            <a:chOff x="4422200" y="1605489"/>
            <a:chExt cx="3671784" cy="2230815"/>
          </a:xfrm>
        </p:grpSpPr>
        <p:sp>
          <p:nvSpPr>
            <p:cNvPr id="811" name="Google Shape;811;p28"/>
            <p:cNvSpPr/>
            <p:nvPr/>
          </p:nvSpPr>
          <p:spPr>
            <a:xfrm>
              <a:off x="4422200" y="1605489"/>
              <a:ext cx="1800986" cy="1664339"/>
            </a:xfrm>
            <a:custGeom>
              <a:avLst/>
              <a:gdLst/>
              <a:ahLst/>
              <a:cxnLst/>
              <a:rect l="l" t="t" r="r" b="b"/>
              <a:pathLst>
                <a:path w="33635" h="31083" extrusionOk="0">
                  <a:moveTo>
                    <a:pt x="4965" y="0"/>
                  </a:moveTo>
                  <a:cubicBezTo>
                    <a:pt x="3984" y="0"/>
                    <a:pt x="3162" y="351"/>
                    <a:pt x="2632" y="1160"/>
                  </a:cubicBezTo>
                  <a:cubicBezTo>
                    <a:pt x="0" y="5095"/>
                    <a:pt x="6592" y="9832"/>
                    <a:pt x="11003" y="12238"/>
                  </a:cubicBezTo>
                  <a:cubicBezTo>
                    <a:pt x="10357" y="12170"/>
                    <a:pt x="9768" y="12138"/>
                    <a:pt x="9233" y="12138"/>
                  </a:cubicBezTo>
                  <a:cubicBezTo>
                    <a:pt x="38" y="12138"/>
                    <a:pt x="6883" y="21641"/>
                    <a:pt x="15060" y="21641"/>
                  </a:cubicBezTo>
                  <a:cubicBezTo>
                    <a:pt x="15170" y="21641"/>
                    <a:pt x="15279" y="21640"/>
                    <a:pt x="15389" y="21636"/>
                  </a:cubicBezTo>
                  <a:lnTo>
                    <a:pt x="15389" y="21636"/>
                  </a:lnTo>
                  <a:cubicBezTo>
                    <a:pt x="3991" y="26299"/>
                    <a:pt x="14561" y="31082"/>
                    <a:pt x="25308" y="31082"/>
                  </a:cubicBezTo>
                  <a:cubicBezTo>
                    <a:pt x="27558" y="31082"/>
                    <a:pt x="29815" y="30872"/>
                    <a:pt x="31880" y="30408"/>
                  </a:cubicBezTo>
                  <a:lnTo>
                    <a:pt x="33108" y="29105"/>
                  </a:lnTo>
                  <a:cubicBezTo>
                    <a:pt x="33108" y="22213"/>
                    <a:pt x="33635" y="8228"/>
                    <a:pt x="28948" y="7626"/>
                  </a:cubicBezTo>
                  <a:cubicBezTo>
                    <a:pt x="28713" y="7570"/>
                    <a:pt x="28493" y="7544"/>
                    <a:pt x="28286" y="7544"/>
                  </a:cubicBezTo>
                  <a:cubicBezTo>
                    <a:pt x="26075" y="7544"/>
                    <a:pt x="25306" y="10519"/>
                    <a:pt x="24161" y="12238"/>
                  </a:cubicBezTo>
                  <a:cubicBezTo>
                    <a:pt x="24620" y="7630"/>
                    <a:pt x="21345" y="2528"/>
                    <a:pt x="18500" y="2528"/>
                  </a:cubicBezTo>
                  <a:cubicBezTo>
                    <a:pt x="16996" y="2528"/>
                    <a:pt x="15613" y="3952"/>
                    <a:pt x="14963" y="7626"/>
                  </a:cubicBezTo>
                  <a:cubicBezTo>
                    <a:pt x="13173" y="3835"/>
                    <a:pt x="8207" y="0"/>
                    <a:pt x="49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8"/>
            <p:cNvSpPr/>
            <p:nvPr/>
          </p:nvSpPr>
          <p:spPr>
            <a:xfrm>
              <a:off x="4899939" y="1950753"/>
              <a:ext cx="1248134" cy="1278976"/>
            </a:xfrm>
            <a:custGeom>
              <a:avLst/>
              <a:gdLst/>
              <a:ahLst/>
              <a:cxnLst/>
              <a:rect l="l" t="t" r="r" b="b"/>
              <a:pathLst>
                <a:path w="23310" h="23886" extrusionOk="0">
                  <a:moveTo>
                    <a:pt x="1" y="0"/>
                  </a:moveTo>
                  <a:cubicBezTo>
                    <a:pt x="1" y="0"/>
                    <a:pt x="352" y="376"/>
                    <a:pt x="928" y="1028"/>
                  </a:cubicBezTo>
                  <a:cubicBezTo>
                    <a:pt x="1229" y="1354"/>
                    <a:pt x="1580" y="1730"/>
                    <a:pt x="2006" y="2181"/>
                  </a:cubicBezTo>
                  <a:cubicBezTo>
                    <a:pt x="2206" y="2431"/>
                    <a:pt x="2432" y="2657"/>
                    <a:pt x="2657" y="2907"/>
                  </a:cubicBezTo>
                  <a:cubicBezTo>
                    <a:pt x="2883" y="3158"/>
                    <a:pt x="3159" y="3409"/>
                    <a:pt x="3409" y="3684"/>
                  </a:cubicBezTo>
                  <a:cubicBezTo>
                    <a:pt x="4462" y="4762"/>
                    <a:pt x="5715" y="5990"/>
                    <a:pt x="7043" y="7319"/>
                  </a:cubicBezTo>
                  <a:cubicBezTo>
                    <a:pt x="7695" y="7970"/>
                    <a:pt x="8397" y="8647"/>
                    <a:pt x="9073" y="9374"/>
                  </a:cubicBezTo>
                  <a:cubicBezTo>
                    <a:pt x="9399" y="9725"/>
                    <a:pt x="9750" y="10075"/>
                    <a:pt x="10101" y="10451"/>
                  </a:cubicBezTo>
                  <a:lnTo>
                    <a:pt x="10602" y="11003"/>
                  </a:lnTo>
                  <a:lnTo>
                    <a:pt x="10878" y="11253"/>
                  </a:lnTo>
                  <a:lnTo>
                    <a:pt x="10928" y="11329"/>
                  </a:lnTo>
                  <a:lnTo>
                    <a:pt x="10953" y="11379"/>
                  </a:lnTo>
                  <a:lnTo>
                    <a:pt x="11078" y="11504"/>
                  </a:lnTo>
                  <a:cubicBezTo>
                    <a:pt x="12407" y="13058"/>
                    <a:pt x="13760" y="14537"/>
                    <a:pt x="14988" y="15940"/>
                  </a:cubicBezTo>
                  <a:cubicBezTo>
                    <a:pt x="15590" y="16642"/>
                    <a:pt x="16166" y="17319"/>
                    <a:pt x="16692" y="17970"/>
                  </a:cubicBezTo>
                  <a:cubicBezTo>
                    <a:pt x="17219" y="18622"/>
                    <a:pt x="17695" y="19248"/>
                    <a:pt x="18096" y="19850"/>
                  </a:cubicBezTo>
                  <a:cubicBezTo>
                    <a:pt x="18522" y="20426"/>
                    <a:pt x="18873" y="20978"/>
                    <a:pt x="19149" y="21454"/>
                  </a:cubicBezTo>
                  <a:cubicBezTo>
                    <a:pt x="19299" y="21705"/>
                    <a:pt x="19399" y="21930"/>
                    <a:pt x="19525" y="22156"/>
                  </a:cubicBezTo>
                  <a:cubicBezTo>
                    <a:pt x="19625" y="22356"/>
                    <a:pt x="19700" y="22532"/>
                    <a:pt x="19775" y="22707"/>
                  </a:cubicBezTo>
                  <a:cubicBezTo>
                    <a:pt x="19850" y="22857"/>
                    <a:pt x="19901" y="22983"/>
                    <a:pt x="19951" y="23133"/>
                  </a:cubicBezTo>
                  <a:cubicBezTo>
                    <a:pt x="20026" y="23284"/>
                    <a:pt x="20051" y="23434"/>
                    <a:pt x="20101" y="23534"/>
                  </a:cubicBezTo>
                  <a:cubicBezTo>
                    <a:pt x="20176" y="23760"/>
                    <a:pt x="20226" y="23885"/>
                    <a:pt x="20226" y="23885"/>
                  </a:cubicBezTo>
                  <a:lnTo>
                    <a:pt x="23309" y="22632"/>
                  </a:lnTo>
                  <a:cubicBezTo>
                    <a:pt x="23309" y="22632"/>
                    <a:pt x="23259" y="22507"/>
                    <a:pt x="23159" y="22306"/>
                  </a:cubicBezTo>
                  <a:cubicBezTo>
                    <a:pt x="23109" y="22206"/>
                    <a:pt x="23058" y="22055"/>
                    <a:pt x="22983" y="21905"/>
                  </a:cubicBezTo>
                  <a:cubicBezTo>
                    <a:pt x="22908" y="21755"/>
                    <a:pt x="22783" y="21529"/>
                    <a:pt x="22657" y="21304"/>
                  </a:cubicBezTo>
                  <a:cubicBezTo>
                    <a:pt x="22582" y="21178"/>
                    <a:pt x="22507" y="21053"/>
                    <a:pt x="22432" y="20928"/>
                  </a:cubicBezTo>
                  <a:cubicBezTo>
                    <a:pt x="22382" y="20802"/>
                    <a:pt x="22281" y="20702"/>
                    <a:pt x="22206" y="20577"/>
                  </a:cubicBezTo>
                  <a:cubicBezTo>
                    <a:pt x="22056" y="20351"/>
                    <a:pt x="21880" y="20075"/>
                    <a:pt x="21680" y="19800"/>
                  </a:cubicBezTo>
                  <a:cubicBezTo>
                    <a:pt x="21304" y="19273"/>
                    <a:pt x="20853" y="18697"/>
                    <a:pt x="20327" y="18096"/>
                  </a:cubicBezTo>
                  <a:cubicBezTo>
                    <a:pt x="19800" y="17519"/>
                    <a:pt x="19224" y="16892"/>
                    <a:pt x="18622" y="16266"/>
                  </a:cubicBezTo>
                  <a:cubicBezTo>
                    <a:pt x="17996" y="15639"/>
                    <a:pt x="17319" y="15013"/>
                    <a:pt x="16617" y="14361"/>
                  </a:cubicBezTo>
                  <a:cubicBezTo>
                    <a:pt x="15239" y="13058"/>
                    <a:pt x="13735" y="11730"/>
                    <a:pt x="12306" y="10376"/>
                  </a:cubicBezTo>
                  <a:lnTo>
                    <a:pt x="12156" y="10251"/>
                  </a:lnTo>
                  <a:lnTo>
                    <a:pt x="12056" y="10151"/>
                  </a:lnTo>
                  <a:lnTo>
                    <a:pt x="12006" y="10075"/>
                  </a:lnTo>
                  <a:lnTo>
                    <a:pt x="11705" y="9850"/>
                  </a:lnTo>
                  <a:lnTo>
                    <a:pt x="11129" y="9349"/>
                  </a:lnTo>
                  <a:cubicBezTo>
                    <a:pt x="10753" y="9023"/>
                    <a:pt x="10377" y="8697"/>
                    <a:pt x="10001" y="8396"/>
                  </a:cubicBezTo>
                  <a:cubicBezTo>
                    <a:pt x="9249" y="7745"/>
                    <a:pt x="8497" y="7118"/>
                    <a:pt x="7770" y="6542"/>
                  </a:cubicBezTo>
                  <a:cubicBezTo>
                    <a:pt x="6291" y="5364"/>
                    <a:pt x="4938" y="4236"/>
                    <a:pt x="3760" y="3308"/>
                  </a:cubicBezTo>
                  <a:cubicBezTo>
                    <a:pt x="3484" y="3058"/>
                    <a:pt x="3184" y="2832"/>
                    <a:pt x="2933" y="2607"/>
                  </a:cubicBezTo>
                  <a:cubicBezTo>
                    <a:pt x="2682" y="2381"/>
                    <a:pt x="2432" y="2181"/>
                    <a:pt x="2206" y="1980"/>
                  </a:cubicBezTo>
                  <a:cubicBezTo>
                    <a:pt x="1755" y="1554"/>
                    <a:pt x="1354" y="1203"/>
                    <a:pt x="1028" y="928"/>
                  </a:cubicBezTo>
                  <a:cubicBezTo>
                    <a:pt x="377" y="326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8"/>
            <p:cNvSpPr/>
            <p:nvPr/>
          </p:nvSpPr>
          <p:spPr>
            <a:xfrm>
              <a:off x="5458212" y="2008421"/>
              <a:ext cx="77908" cy="495291"/>
            </a:xfrm>
            <a:custGeom>
              <a:avLst/>
              <a:gdLst/>
              <a:ahLst/>
              <a:cxnLst/>
              <a:rect l="l" t="t" r="r" b="b"/>
              <a:pathLst>
                <a:path w="1455" h="9250" extrusionOk="0">
                  <a:moveTo>
                    <a:pt x="176" y="1"/>
                  </a:moveTo>
                  <a:cubicBezTo>
                    <a:pt x="176" y="1"/>
                    <a:pt x="151" y="577"/>
                    <a:pt x="101" y="1429"/>
                  </a:cubicBezTo>
                  <a:cubicBezTo>
                    <a:pt x="76" y="1881"/>
                    <a:pt x="51" y="2382"/>
                    <a:pt x="26" y="2933"/>
                  </a:cubicBezTo>
                  <a:cubicBezTo>
                    <a:pt x="26" y="3460"/>
                    <a:pt x="26" y="4036"/>
                    <a:pt x="1" y="4612"/>
                  </a:cubicBezTo>
                  <a:cubicBezTo>
                    <a:pt x="26" y="5214"/>
                    <a:pt x="26" y="5790"/>
                    <a:pt x="51" y="6342"/>
                  </a:cubicBezTo>
                  <a:cubicBezTo>
                    <a:pt x="51" y="6617"/>
                    <a:pt x="51" y="6868"/>
                    <a:pt x="76" y="7119"/>
                  </a:cubicBezTo>
                  <a:cubicBezTo>
                    <a:pt x="76" y="7369"/>
                    <a:pt x="101" y="7595"/>
                    <a:pt x="126" y="7820"/>
                  </a:cubicBezTo>
                  <a:cubicBezTo>
                    <a:pt x="176" y="8673"/>
                    <a:pt x="226" y="9249"/>
                    <a:pt x="226" y="9249"/>
                  </a:cubicBezTo>
                  <a:lnTo>
                    <a:pt x="1454" y="9099"/>
                  </a:lnTo>
                  <a:cubicBezTo>
                    <a:pt x="1454" y="9099"/>
                    <a:pt x="1329" y="8522"/>
                    <a:pt x="1154" y="7670"/>
                  </a:cubicBezTo>
                  <a:cubicBezTo>
                    <a:pt x="1129" y="7470"/>
                    <a:pt x="1078" y="7244"/>
                    <a:pt x="1028" y="6993"/>
                  </a:cubicBezTo>
                  <a:cubicBezTo>
                    <a:pt x="953" y="6743"/>
                    <a:pt x="928" y="6492"/>
                    <a:pt x="903" y="6242"/>
                  </a:cubicBezTo>
                  <a:cubicBezTo>
                    <a:pt x="803" y="5715"/>
                    <a:pt x="728" y="5139"/>
                    <a:pt x="627" y="4587"/>
                  </a:cubicBezTo>
                  <a:cubicBezTo>
                    <a:pt x="552" y="4011"/>
                    <a:pt x="502" y="3434"/>
                    <a:pt x="427" y="2908"/>
                  </a:cubicBezTo>
                  <a:cubicBezTo>
                    <a:pt x="352" y="2382"/>
                    <a:pt x="327" y="1881"/>
                    <a:pt x="302" y="1429"/>
                  </a:cubicBezTo>
                  <a:cubicBezTo>
                    <a:pt x="226" y="577"/>
                    <a:pt x="176" y="1"/>
                    <a:pt x="1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8"/>
            <p:cNvSpPr/>
            <p:nvPr/>
          </p:nvSpPr>
          <p:spPr>
            <a:xfrm>
              <a:off x="5834000" y="2378851"/>
              <a:ext cx="100718" cy="463004"/>
            </a:xfrm>
            <a:custGeom>
              <a:avLst/>
              <a:gdLst/>
              <a:ahLst/>
              <a:cxnLst/>
              <a:rect l="l" t="t" r="r" b="b"/>
              <a:pathLst>
                <a:path w="1881" h="8647" extrusionOk="0">
                  <a:moveTo>
                    <a:pt x="1830" y="0"/>
                  </a:moveTo>
                  <a:cubicBezTo>
                    <a:pt x="1830" y="0"/>
                    <a:pt x="1730" y="527"/>
                    <a:pt x="1579" y="1329"/>
                  </a:cubicBezTo>
                  <a:cubicBezTo>
                    <a:pt x="1504" y="1730"/>
                    <a:pt x="1429" y="2181"/>
                    <a:pt x="1329" y="2682"/>
                  </a:cubicBezTo>
                  <a:cubicBezTo>
                    <a:pt x="1253" y="3183"/>
                    <a:pt x="1153" y="3710"/>
                    <a:pt x="1028" y="4211"/>
                  </a:cubicBezTo>
                  <a:cubicBezTo>
                    <a:pt x="903" y="4737"/>
                    <a:pt x="802" y="5263"/>
                    <a:pt x="677" y="5740"/>
                  </a:cubicBezTo>
                  <a:cubicBezTo>
                    <a:pt x="552" y="6241"/>
                    <a:pt x="426" y="6692"/>
                    <a:pt x="326" y="7068"/>
                  </a:cubicBezTo>
                  <a:cubicBezTo>
                    <a:pt x="126" y="7845"/>
                    <a:pt x="0" y="8371"/>
                    <a:pt x="0" y="8371"/>
                  </a:cubicBezTo>
                  <a:lnTo>
                    <a:pt x="1654" y="8647"/>
                  </a:lnTo>
                  <a:cubicBezTo>
                    <a:pt x="1654" y="8647"/>
                    <a:pt x="1680" y="8095"/>
                    <a:pt x="1730" y="7293"/>
                  </a:cubicBezTo>
                  <a:cubicBezTo>
                    <a:pt x="1755" y="6892"/>
                    <a:pt x="1780" y="6416"/>
                    <a:pt x="1805" y="5915"/>
                  </a:cubicBezTo>
                  <a:cubicBezTo>
                    <a:pt x="1830" y="5414"/>
                    <a:pt x="1830" y="4862"/>
                    <a:pt x="1855" y="4311"/>
                  </a:cubicBezTo>
                  <a:cubicBezTo>
                    <a:pt x="1880" y="3785"/>
                    <a:pt x="1880" y="3233"/>
                    <a:pt x="1855" y="2732"/>
                  </a:cubicBezTo>
                  <a:cubicBezTo>
                    <a:pt x="1855" y="2231"/>
                    <a:pt x="1855" y="1755"/>
                    <a:pt x="1855" y="1354"/>
                  </a:cubicBezTo>
                  <a:cubicBezTo>
                    <a:pt x="1830" y="552"/>
                    <a:pt x="1830" y="0"/>
                    <a:pt x="18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8"/>
            <p:cNvSpPr/>
            <p:nvPr/>
          </p:nvSpPr>
          <p:spPr>
            <a:xfrm>
              <a:off x="4917395" y="2432504"/>
              <a:ext cx="586478" cy="127544"/>
            </a:xfrm>
            <a:custGeom>
              <a:avLst/>
              <a:gdLst/>
              <a:ahLst/>
              <a:cxnLst/>
              <a:rect l="l" t="t" r="r" b="b"/>
              <a:pathLst>
                <a:path w="10953" h="2382" extrusionOk="0">
                  <a:moveTo>
                    <a:pt x="0" y="1"/>
                  </a:moveTo>
                  <a:cubicBezTo>
                    <a:pt x="1" y="1"/>
                    <a:pt x="677" y="151"/>
                    <a:pt x="1680" y="402"/>
                  </a:cubicBezTo>
                  <a:cubicBezTo>
                    <a:pt x="2181" y="502"/>
                    <a:pt x="2782" y="652"/>
                    <a:pt x="3409" y="803"/>
                  </a:cubicBezTo>
                  <a:cubicBezTo>
                    <a:pt x="4036" y="928"/>
                    <a:pt x="4712" y="1103"/>
                    <a:pt x="5389" y="1254"/>
                  </a:cubicBezTo>
                  <a:cubicBezTo>
                    <a:pt x="8071" y="1805"/>
                    <a:pt x="10752" y="2382"/>
                    <a:pt x="10752" y="2382"/>
                  </a:cubicBezTo>
                  <a:lnTo>
                    <a:pt x="10953" y="1129"/>
                  </a:lnTo>
                  <a:cubicBezTo>
                    <a:pt x="10953" y="1129"/>
                    <a:pt x="8196" y="878"/>
                    <a:pt x="5464" y="627"/>
                  </a:cubicBezTo>
                  <a:cubicBezTo>
                    <a:pt x="4787" y="552"/>
                    <a:pt x="4111" y="477"/>
                    <a:pt x="3459" y="402"/>
                  </a:cubicBezTo>
                  <a:cubicBezTo>
                    <a:pt x="2833" y="327"/>
                    <a:pt x="2231" y="251"/>
                    <a:pt x="1730" y="201"/>
                  </a:cubicBezTo>
                  <a:cubicBezTo>
                    <a:pt x="702" y="76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28"/>
            <p:cNvSpPr/>
            <p:nvPr/>
          </p:nvSpPr>
          <p:spPr>
            <a:xfrm>
              <a:off x="5252916" y="2829760"/>
              <a:ext cx="603934" cy="107411"/>
            </a:xfrm>
            <a:custGeom>
              <a:avLst/>
              <a:gdLst/>
              <a:ahLst/>
              <a:cxnLst/>
              <a:rect l="l" t="t" r="r" b="b"/>
              <a:pathLst>
                <a:path w="11279" h="2006" extrusionOk="0">
                  <a:moveTo>
                    <a:pt x="11053" y="0"/>
                  </a:moveTo>
                  <a:cubicBezTo>
                    <a:pt x="11053" y="0"/>
                    <a:pt x="10376" y="151"/>
                    <a:pt x="9324" y="376"/>
                  </a:cubicBezTo>
                  <a:cubicBezTo>
                    <a:pt x="8822" y="502"/>
                    <a:pt x="8221" y="627"/>
                    <a:pt x="7569" y="752"/>
                  </a:cubicBezTo>
                  <a:cubicBezTo>
                    <a:pt x="6943" y="878"/>
                    <a:pt x="6241" y="1003"/>
                    <a:pt x="5564" y="1128"/>
                  </a:cubicBezTo>
                  <a:cubicBezTo>
                    <a:pt x="4862" y="1253"/>
                    <a:pt x="4186" y="1379"/>
                    <a:pt x="3534" y="1479"/>
                  </a:cubicBezTo>
                  <a:cubicBezTo>
                    <a:pt x="3208" y="1529"/>
                    <a:pt x="2882" y="1579"/>
                    <a:pt x="2582" y="1629"/>
                  </a:cubicBezTo>
                  <a:cubicBezTo>
                    <a:pt x="2281" y="1654"/>
                    <a:pt x="2005" y="1705"/>
                    <a:pt x="1755" y="1730"/>
                  </a:cubicBezTo>
                  <a:cubicBezTo>
                    <a:pt x="702" y="1855"/>
                    <a:pt x="0" y="1930"/>
                    <a:pt x="0" y="1930"/>
                  </a:cubicBezTo>
                  <a:cubicBezTo>
                    <a:pt x="0" y="1930"/>
                    <a:pt x="702" y="1955"/>
                    <a:pt x="1755" y="1980"/>
                  </a:cubicBezTo>
                  <a:cubicBezTo>
                    <a:pt x="2030" y="2005"/>
                    <a:pt x="2306" y="2005"/>
                    <a:pt x="2607" y="2005"/>
                  </a:cubicBezTo>
                  <a:lnTo>
                    <a:pt x="3559" y="2005"/>
                  </a:lnTo>
                  <a:cubicBezTo>
                    <a:pt x="4236" y="1980"/>
                    <a:pt x="4938" y="1980"/>
                    <a:pt x="5639" y="1980"/>
                  </a:cubicBezTo>
                  <a:cubicBezTo>
                    <a:pt x="6341" y="1930"/>
                    <a:pt x="7068" y="1905"/>
                    <a:pt x="7720" y="1880"/>
                  </a:cubicBezTo>
                  <a:cubicBezTo>
                    <a:pt x="8396" y="1855"/>
                    <a:pt x="8998" y="1830"/>
                    <a:pt x="9524" y="1780"/>
                  </a:cubicBezTo>
                  <a:cubicBezTo>
                    <a:pt x="10577" y="1705"/>
                    <a:pt x="11278" y="1654"/>
                    <a:pt x="11278" y="1654"/>
                  </a:cubicBezTo>
                  <a:lnTo>
                    <a:pt x="110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28"/>
            <p:cNvSpPr/>
            <p:nvPr/>
          </p:nvSpPr>
          <p:spPr>
            <a:xfrm>
              <a:off x="6292944" y="1605489"/>
              <a:ext cx="1801040" cy="1664339"/>
            </a:xfrm>
            <a:custGeom>
              <a:avLst/>
              <a:gdLst/>
              <a:ahLst/>
              <a:cxnLst/>
              <a:rect l="l" t="t" r="r" b="b"/>
              <a:pathLst>
                <a:path w="33636" h="31083" extrusionOk="0">
                  <a:moveTo>
                    <a:pt x="28670" y="0"/>
                  </a:moveTo>
                  <a:cubicBezTo>
                    <a:pt x="25428" y="0"/>
                    <a:pt x="20462" y="3835"/>
                    <a:pt x="18673" y="7626"/>
                  </a:cubicBezTo>
                  <a:cubicBezTo>
                    <a:pt x="18023" y="3952"/>
                    <a:pt x="16642" y="2528"/>
                    <a:pt x="15143" y="2528"/>
                  </a:cubicBezTo>
                  <a:cubicBezTo>
                    <a:pt x="12304" y="2528"/>
                    <a:pt x="9040" y="7630"/>
                    <a:pt x="9500" y="12238"/>
                  </a:cubicBezTo>
                  <a:cubicBezTo>
                    <a:pt x="8354" y="10519"/>
                    <a:pt x="7564" y="7544"/>
                    <a:pt x="5350" y="7544"/>
                  </a:cubicBezTo>
                  <a:cubicBezTo>
                    <a:pt x="5142" y="7544"/>
                    <a:pt x="4922" y="7570"/>
                    <a:pt x="4688" y="7626"/>
                  </a:cubicBezTo>
                  <a:cubicBezTo>
                    <a:pt x="1" y="8228"/>
                    <a:pt x="527" y="22213"/>
                    <a:pt x="527" y="29105"/>
                  </a:cubicBezTo>
                  <a:lnTo>
                    <a:pt x="1755" y="30408"/>
                  </a:lnTo>
                  <a:cubicBezTo>
                    <a:pt x="3820" y="30872"/>
                    <a:pt x="6079" y="31082"/>
                    <a:pt x="8330" y="31082"/>
                  </a:cubicBezTo>
                  <a:cubicBezTo>
                    <a:pt x="19082" y="31082"/>
                    <a:pt x="29670" y="26299"/>
                    <a:pt x="18272" y="21636"/>
                  </a:cubicBezTo>
                  <a:lnTo>
                    <a:pt x="18272" y="21636"/>
                  </a:lnTo>
                  <a:cubicBezTo>
                    <a:pt x="18376" y="21639"/>
                    <a:pt x="18480" y="21641"/>
                    <a:pt x="18584" y="21641"/>
                  </a:cubicBezTo>
                  <a:cubicBezTo>
                    <a:pt x="22675" y="21641"/>
                    <a:pt x="26432" y="19270"/>
                    <a:pt x="28021" y="16874"/>
                  </a:cubicBezTo>
                  <a:cubicBezTo>
                    <a:pt x="29593" y="14516"/>
                    <a:pt x="29012" y="12138"/>
                    <a:pt x="24420" y="12138"/>
                  </a:cubicBezTo>
                  <a:cubicBezTo>
                    <a:pt x="23887" y="12138"/>
                    <a:pt x="23301" y="12170"/>
                    <a:pt x="22658" y="12238"/>
                  </a:cubicBezTo>
                  <a:cubicBezTo>
                    <a:pt x="27044" y="9832"/>
                    <a:pt x="33635" y="5095"/>
                    <a:pt x="31003" y="1160"/>
                  </a:cubicBezTo>
                  <a:cubicBezTo>
                    <a:pt x="30474" y="351"/>
                    <a:pt x="29651" y="0"/>
                    <a:pt x="286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28"/>
            <p:cNvSpPr/>
            <p:nvPr/>
          </p:nvSpPr>
          <p:spPr>
            <a:xfrm>
              <a:off x="6360038" y="1950753"/>
              <a:ext cx="1248134" cy="1278976"/>
            </a:xfrm>
            <a:custGeom>
              <a:avLst/>
              <a:gdLst/>
              <a:ahLst/>
              <a:cxnLst/>
              <a:rect l="l" t="t" r="r" b="b"/>
              <a:pathLst>
                <a:path w="23310" h="23886" extrusionOk="0">
                  <a:moveTo>
                    <a:pt x="23309" y="0"/>
                  </a:moveTo>
                  <a:cubicBezTo>
                    <a:pt x="23309" y="0"/>
                    <a:pt x="22958" y="326"/>
                    <a:pt x="22282" y="928"/>
                  </a:cubicBezTo>
                  <a:cubicBezTo>
                    <a:pt x="21956" y="1203"/>
                    <a:pt x="21580" y="1554"/>
                    <a:pt x="21129" y="1980"/>
                  </a:cubicBezTo>
                  <a:cubicBezTo>
                    <a:pt x="20903" y="2181"/>
                    <a:pt x="20653" y="2381"/>
                    <a:pt x="20402" y="2607"/>
                  </a:cubicBezTo>
                  <a:cubicBezTo>
                    <a:pt x="20126" y="2832"/>
                    <a:pt x="19851" y="3058"/>
                    <a:pt x="19550" y="3308"/>
                  </a:cubicBezTo>
                  <a:cubicBezTo>
                    <a:pt x="18397" y="4236"/>
                    <a:pt x="17044" y="5364"/>
                    <a:pt x="15565" y="6542"/>
                  </a:cubicBezTo>
                  <a:cubicBezTo>
                    <a:pt x="14838" y="7118"/>
                    <a:pt x="14061" y="7745"/>
                    <a:pt x="13334" y="8396"/>
                  </a:cubicBezTo>
                  <a:cubicBezTo>
                    <a:pt x="12958" y="8697"/>
                    <a:pt x="12582" y="9023"/>
                    <a:pt x="12181" y="9349"/>
                  </a:cubicBezTo>
                  <a:lnTo>
                    <a:pt x="11630" y="9850"/>
                  </a:lnTo>
                  <a:lnTo>
                    <a:pt x="11329" y="10075"/>
                  </a:lnTo>
                  <a:lnTo>
                    <a:pt x="11254" y="10151"/>
                  </a:lnTo>
                  <a:lnTo>
                    <a:pt x="11154" y="10251"/>
                  </a:lnTo>
                  <a:lnTo>
                    <a:pt x="11029" y="10376"/>
                  </a:lnTo>
                  <a:cubicBezTo>
                    <a:pt x="9600" y="11730"/>
                    <a:pt x="8096" y="13058"/>
                    <a:pt x="6693" y="14361"/>
                  </a:cubicBezTo>
                  <a:cubicBezTo>
                    <a:pt x="6016" y="15013"/>
                    <a:pt x="5339" y="15639"/>
                    <a:pt x="4713" y="16266"/>
                  </a:cubicBezTo>
                  <a:cubicBezTo>
                    <a:pt x="4086" y="16892"/>
                    <a:pt x="3510" y="17519"/>
                    <a:pt x="3008" y="18096"/>
                  </a:cubicBezTo>
                  <a:cubicBezTo>
                    <a:pt x="2482" y="18697"/>
                    <a:pt x="2031" y="19273"/>
                    <a:pt x="1630" y="19800"/>
                  </a:cubicBezTo>
                  <a:cubicBezTo>
                    <a:pt x="1430" y="20075"/>
                    <a:pt x="1279" y="20351"/>
                    <a:pt x="1104" y="20577"/>
                  </a:cubicBezTo>
                  <a:cubicBezTo>
                    <a:pt x="1029" y="20702"/>
                    <a:pt x="953" y="20802"/>
                    <a:pt x="878" y="20928"/>
                  </a:cubicBezTo>
                  <a:cubicBezTo>
                    <a:pt x="803" y="21053"/>
                    <a:pt x="753" y="21178"/>
                    <a:pt x="678" y="21304"/>
                  </a:cubicBezTo>
                  <a:cubicBezTo>
                    <a:pt x="552" y="21529"/>
                    <a:pt x="427" y="21755"/>
                    <a:pt x="352" y="21905"/>
                  </a:cubicBezTo>
                  <a:cubicBezTo>
                    <a:pt x="277" y="22055"/>
                    <a:pt x="201" y="22206"/>
                    <a:pt x="176" y="22306"/>
                  </a:cubicBezTo>
                  <a:cubicBezTo>
                    <a:pt x="76" y="22507"/>
                    <a:pt x="1" y="22632"/>
                    <a:pt x="1" y="22632"/>
                  </a:cubicBezTo>
                  <a:lnTo>
                    <a:pt x="3109" y="23885"/>
                  </a:lnTo>
                  <a:cubicBezTo>
                    <a:pt x="3109" y="23885"/>
                    <a:pt x="3159" y="23760"/>
                    <a:pt x="3234" y="23534"/>
                  </a:cubicBezTo>
                  <a:cubicBezTo>
                    <a:pt x="3259" y="23434"/>
                    <a:pt x="3309" y="23284"/>
                    <a:pt x="3359" y="23133"/>
                  </a:cubicBezTo>
                  <a:cubicBezTo>
                    <a:pt x="3435" y="22983"/>
                    <a:pt x="3485" y="22857"/>
                    <a:pt x="3560" y="22707"/>
                  </a:cubicBezTo>
                  <a:cubicBezTo>
                    <a:pt x="3610" y="22532"/>
                    <a:pt x="3685" y="22356"/>
                    <a:pt x="3811" y="22156"/>
                  </a:cubicBezTo>
                  <a:cubicBezTo>
                    <a:pt x="3936" y="21930"/>
                    <a:pt x="4036" y="21705"/>
                    <a:pt x="4186" y="21454"/>
                  </a:cubicBezTo>
                  <a:cubicBezTo>
                    <a:pt x="4462" y="20978"/>
                    <a:pt x="4813" y="20426"/>
                    <a:pt x="5214" y="19850"/>
                  </a:cubicBezTo>
                  <a:cubicBezTo>
                    <a:pt x="5640" y="19248"/>
                    <a:pt x="6091" y="18622"/>
                    <a:pt x="6643" y="17970"/>
                  </a:cubicBezTo>
                  <a:cubicBezTo>
                    <a:pt x="7144" y="17319"/>
                    <a:pt x="7745" y="16642"/>
                    <a:pt x="8347" y="15940"/>
                  </a:cubicBezTo>
                  <a:cubicBezTo>
                    <a:pt x="9550" y="14537"/>
                    <a:pt x="10928" y="13058"/>
                    <a:pt x="12232" y="11504"/>
                  </a:cubicBezTo>
                  <a:lnTo>
                    <a:pt x="12357" y="11379"/>
                  </a:lnTo>
                  <a:lnTo>
                    <a:pt x="12407" y="11329"/>
                  </a:lnTo>
                  <a:lnTo>
                    <a:pt x="12457" y="11253"/>
                  </a:lnTo>
                  <a:lnTo>
                    <a:pt x="12708" y="11003"/>
                  </a:lnTo>
                  <a:lnTo>
                    <a:pt x="13234" y="10451"/>
                  </a:lnTo>
                  <a:cubicBezTo>
                    <a:pt x="13585" y="10075"/>
                    <a:pt x="13911" y="9725"/>
                    <a:pt x="14262" y="9374"/>
                  </a:cubicBezTo>
                  <a:cubicBezTo>
                    <a:pt x="14938" y="8647"/>
                    <a:pt x="15615" y="7970"/>
                    <a:pt x="16292" y="7319"/>
                  </a:cubicBezTo>
                  <a:cubicBezTo>
                    <a:pt x="17620" y="5990"/>
                    <a:pt x="18848" y="4762"/>
                    <a:pt x="19926" y="3684"/>
                  </a:cubicBezTo>
                  <a:cubicBezTo>
                    <a:pt x="20177" y="3409"/>
                    <a:pt x="20427" y="3158"/>
                    <a:pt x="20678" y="2907"/>
                  </a:cubicBezTo>
                  <a:cubicBezTo>
                    <a:pt x="20903" y="2657"/>
                    <a:pt x="21129" y="2431"/>
                    <a:pt x="21329" y="2181"/>
                  </a:cubicBezTo>
                  <a:cubicBezTo>
                    <a:pt x="21755" y="1730"/>
                    <a:pt x="22106" y="1354"/>
                    <a:pt x="22407" y="1028"/>
                  </a:cubicBezTo>
                  <a:cubicBezTo>
                    <a:pt x="22983" y="376"/>
                    <a:pt x="23309" y="0"/>
                    <a:pt x="233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28"/>
            <p:cNvSpPr/>
            <p:nvPr/>
          </p:nvSpPr>
          <p:spPr>
            <a:xfrm>
              <a:off x="6973356" y="2008421"/>
              <a:ext cx="94025" cy="496630"/>
            </a:xfrm>
            <a:custGeom>
              <a:avLst/>
              <a:gdLst/>
              <a:ahLst/>
              <a:cxnLst/>
              <a:rect l="l" t="t" r="r" b="b"/>
              <a:pathLst>
                <a:path w="1756" h="9275" extrusionOk="0">
                  <a:moveTo>
                    <a:pt x="1705" y="1"/>
                  </a:moveTo>
                  <a:cubicBezTo>
                    <a:pt x="1705" y="1"/>
                    <a:pt x="1630" y="577"/>
                    <a:pt x="1529" y="1429"/>
                  </a:cubicBezTo>
                  <a:cubicBezTo>
                    <a:pt x="1504" y="1655"/>
                    <a:pt x="1479" y="1881"/>
                    <a:pt x="1454" y="2131"/>
                  </a:cubicBezTo>
                  <a:cubicBezTo>
                    <a:pt x="1429" y="2382"/>
                    <a:pt x="1379" y="2632"/>
                    <a:pt x="1329" y="2908"/>
                  </a:cubicBezTo>
                  <a:cubicBezTo>
                    <a:pt x="1229" y="3434"/>
                    <a:pt x="1128" y="4011"/>
                    <a:pt x="1028" y="4562"/>
                  </a:cubicBezTo>
                  <a:cubicBezTo>
                    <a:pt x="778" y="5690"/>
                    <a:pt x="527" y="6818"/>
                    <a:pt x="326" y="7670"/>
                  </a:cubicBezTo>
                  <a:cubicBezTo>
                    <a:pt x="126" y="8497"/>
                    <a:pt x="1" y="9074"/>
                    <a:pt x="1" y="9074"/>
                  </a:cubicBezTo>
                  <a:lnTo>
                    <a:pt x="1229" y="9274"/>
                  </a:lnTo>
                  <a:cubicBezTo>
                    <a:pt x="1229" y="9274"/>
                    <a:pt x="1279" y="8698"/>
                    <a:pt x="1379" y="7846"/>
                  </a:cubicBezTo>
                  <a:cubicBezTo>
                    <a:pt x="1454" y="6968"/>
                    <a:pt x="1555" y="5815"/>
                    <a:pt x="1655" y="4637"/>
                  </a:cubicBezTo>
                  <a:cubicBezTo>
                    <a:pt x="1680" y="4061"/>
                    <a:pt x="1705" y="3485"/>
                    <a:pt x="1730" y="2933"/>
                  </a:cubicBezTo>
                  <a:cubicBezTo>
                    <a:pt x="1730" y="2658"/>
                    <a:pt x="1755" y="2407"/>
                    <a:pt x="1755" y="2156"/>
                  </a:cubicBezTo>
                  <a:cubicBezTo>
                    <a:pt x="1730" y="1906"/>
                    <a:pt x="1730" y="1680"/>
                    <a:pt x="1730" y="1455"/>
                  </a:cubicBezTo>
                  <a:cubicBezTo>
                    <a:pt x="1705" y="577"/>
                    <a:pt x="1705" y="1"/>
                    <a:pt x="17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8"/>
            <p:cNvSpPr/>
            <p:nvPr/>
          </p:nvSpPr>
          <p:spPr>
            <a:xfrm>
              <a:off x="6576150" y="2334569"/>
              <a:ext cx="99326" cy="507285"/>
            </a:xfrm>
            <a:custGeom>
              <a:avLst/>
              <a:gdLst/>
              <a:ahLst/>
              <a:cxnLst/>
              <a:rect l="l" t="t" r="r" b="b"/>
              <a:pathLst>
                <a:path w="1855" h="9474" extrusionOk="0">
                  <a:moveTo>
                    <a:pt x="25" y="0"/>
                  </a:moveTo>
                  <a:cubicBezTo>
                    <a:pt x="25" y="0"/>
                    <a:pt x="0" y="2356"/>
                    <a:pt x="0" y="4712"/>
                  </a:cubicBezTo>
                  <a:cubicBezTo>
                    <a:pt x="25" y="5313"/>
                    <a:pt x="25" y="5915"/>
                    <a:pt x="50" y="6466"/>
                  </a:cubicBezTo>
                  <a:cubicBezTo>
                    <a:pt x="50" y="6742"/>
                    <a:pt x="50" y="7018"/>
                    <a:pt x="75" y="7268"/>
                  </a:cubicBezTo>
                  <a:cubicBezTo>
                    <a:pt x="75" y="7519"/>
                    <a:pt x="100" y="7770"/>
                    <a:pt x="100" y="7995"/>
                  </a:cubicBezTo>
                  <a:cubicBezTo>
                    <a:pt x="176" y="8872"/>
                    <a:pt x="201" y="9474"/>
                    <a:pt x="201" y="9474"/>
                  </a:cubicBezTo>
                  <a:lnTo>
                    <a:pt x="1855" y="9198"/>
                  </a:lnTo>
                  <a:cubicBezTo>
                    <a:pt x="1855" y="9198"/>
                    <a:pt x="1704" y="8647"/>
                    <a:pt x="1504" y="7770"/>
                  </a:cubicBezTo>
                  <a:cubicBezTo>
                    <a:pt x="1454" y="7569"/>
                    <a:pt x="1404" y="7318"/>
                    <a:pt x="1328" y="7093"/>
                  </a:cubicBezTo>
                  <a:cubicBezTo>
                    <a:pt x="1278" y="6842"/>
                    <a:pt x="1228" y="6592"/>
                    <a:pt x="1178" y="6316"/>
                  </a:cubicBezTo>
                  <a:cubicBezTo>
                    <a:pt x="1078" y="5790"/>
                    <a:pt x="952" y="5213"/>
                    <a:pt x="852" y="4637"/>
                  </a:cubicBezTo>
                  <a:cubicBezTo>
                    <a:pt x="426" y="2331"/>
                    <a:pt x="25" y="0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8"/>
            <p:cNvSpPr/>
            <p:nvPr/>
          </p:nvSpPr>
          <p:spPr>
            <a:xfrm>
              <a:off x="7009607" y="2432504"/>
              <a:ext cx="559652" cy="127544"/>
            </a:xfrm>
            <a:custGeom>
              <a:avLst/>
              <a:gdLst/>
              <a:ahLst/>
              <a:cxnLst/>
              <a:rect l="l" t="t" r="r" b="b"/>
              <a:pathLst>
                <a:path w="10452" h="2382" extrusionOk="0">
                  <a:moveTo>
                    <a:pt x="10452" y="1"/>
                  </a:moveTo>
                  <a:cubicBezTo>
                    <a:pt x="10451" y="1"/>
                    <a:pt x="9800" y="126"/>
                    <a:pt x="8822" y="327"/>
                  </a:cubicBezTo>
                  <a:cubicBezTo>
                    <a:pt x="8321" y="427"/>
                    <a:pt x="7770" y="527"/>
                    <a:pt x="7143" y="627"/>
                  </a:cubicBezTo>
                  <a:cubicBezTo>
                    <a:pt x="6842" y="677"/>
                    <a:pt x="6517" y="728"/>
                    <a:pt x="6191" y="778"/>
                  </a:cubicBezTo>
                  <a:cubicBezTo>
                    <a:pt x="5890" y="828"/>
                    <a:pt x="5564" y="878"/>
                    <a:pt x="5238" y="903"/>
                  </a:cubicBezTo>
                  <a:cubicBezTo>
                    <a:pt x="4913" y="953"/>
                    <a:pt x="4562" y="978"/>
                    <a:pt x="4261" y="1028"/>
                  </a:cubicBezTo>
                  <a:cubicBezTo>
                    <a:pt x="3935" y="1053"/>
                    <a:pt x="3609" y="1078"/>
                    <a:pt x="3309" y="1103"/>
                  </a:cubicBezTo>
                  <a:cubicBezTo>
                    <a:pt x="3008" y="1103"/>
                    <a:pt x="2707" y="1154"/>
                    <a:pt x="2431" y="1154"/>
                  </a:cubicBezTo>
                  <a:lnTo>
                    <a:pt x="1654" y="1154"/>
                  </a:lnTo>
                  <a:cubicBezTo>
                    <a:pt x="1515" y="1161"/>
                    <a:pt x="1380" y="1164"/>
                    <a:pt x="1251" y="1164"/>
                  </a:cubicBezTo>
                  <a:cubicBezTo>
                    <a:pt x="939" y="1164"/>
                    <a:pt x="664" y="1146"/>
                    <a:pt x="451" y="1129"/>
                  </a:cubicBezTo>
                  <a:lnTo>
                    <a:pt x="0" y="1129"/>
                  </a:lnTo>
                  <a:lnTo>
                    <a:pt x="25" y="2382"/>
                  </a:lnTo>
                  <a:cubicBezTo>
                    <a:pt x="25" y="2382"/>
                    <a:pt x="201" y="2357"/>
                    <a:pt x="477" y="2332"/>
                  </a:cubicBezTo>
                  <a:cubicBezTo>
                    <a:pt x="777" y="2306"/>
                    <a:pt x="1178" y="2306"/>
                    <a:pt x="1705" y="2206"/>
                  </a:cubicBezTo>
                  <a:cubicBezTo>
                    <a:pt x="1955" y="2181"/>
                    <a:pt x="2231" y="2156"/>
                    <a:pt x="2507" y="2106"/>
                  </a:cubicBezTo>
                  <a:cubicBezTo>
                    <a:pt x="2807" y="2056"/>
                    <a:pt x="3108" y="2006"/>
                    <a:pt x="3409" y="1956"/>
                  </a:cubicBezTo>
                  <a:cubicBezTo>
                    <a:pt x="3735" y="1880"/>
                    <a:pt x="4035" y="1830"/>
                    <a:pt x="4361" y="1755"/>
                  </a:cubicBezTo>
                  <a:cubicBezTo>
                    <a:pt x="4687" y="1680"/>
                    <a:pt x="5013" y="1605"/>
                    <a:pt x="5339" y="1530"/>
                  </a:cubicBezTo>
                  <a:cubicBezTo>
                    <a:pt x="5665" y="1454"/>
                    <a:pt x="5990" y="1354"/>
                    <a:pt x="6316" y="1279"/>
                  </a:cubicBezTo>
                  <a:cubicBezTo>
                    <a:pt x="6617" y="1204"/>
                    <a:pt x="6943" y="1103"/>
                    <a:pt x="7244" y="1028"/>
                  </a:cubicBezTo>
                  <a:cubicBezTo>
                    <a:pt x="7845" y="853"/>
                    <a:pt x="8396" y="677"/>
                    <a:pt x="8873" y="527"/>
                  </a:cubicBezTo>
                  <a:cubicBezTo>
                    <a:pt x="9800" y="201"/>
                    <a:pt x="10451" y="1"/>
                    <a:pt x="104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8"/>
            <p:cNvSpPr/>
            <p:nvPr/>
          </p:nvSpPr>
          <p:spPr>
            <a:xfrm>
              <a:off x="6651276" y="2829760"/>
              <a:ext cx="605273" cy="107411"/>
            </a:xfrm>
            <a:custGeom>
              <a:avLst/>
              <a:gdLst/>
              <a:ahLst/>
              <a:cxnLst/>
              <a:rect l="l" t="t" r="r" b="b"/>
              <a:pathLst>
                <a:path w="11304" h="2006" extrusionOk="0">
                  <a:moveTo>
                    <a:pt x="251" y="0"/>
                  </a:moveTo>
                  <a:lnTo>
                    <a:pt x="1" y="1654"/>
                  </a:lnTo>
                  <a:cubicBezTo>
                    <a:pt x="1" y="1654"/>
                    <a:pt x="702" y="1705"/>
                    <a:pt x="1755" y="1780"/>
                  </a:cubicBezTo>
                  <a:cubicBezTo>
                    <a:pt x="2281" y="1830"/>
                    <a:pt x="2908" y="1855"/>
                    <a:pt x="3560" y="1880"/>
                  </a:cubicBezTo>
                  <a:cubicBezTo>
                    <a:pt x="4236" y="1905"/>
                    <a:pt x="4938" y="1930"/>
                    <a:pt x="5640" y="1980"/>
                  </a:cubicBezTo>
                  <a:cubicBezTo>
                    <a:pt x="6367" y="1980"/>
                    <a:pt x="7068" y="1980"/>
                    <a:pt x="7720" y="2005"/>
                  </a:cubicBezTo>
                  <a:lnTo>
                    <a:pt x="8672" y="2005"/>
                  </a:lnTo>
                  <a:cubicBezTo>
                    <a:pt x="8998" y="2005"/>
                    <a:pt x="9274" y="2005"/>
                    <a:pt x="9550" y="1980"/>
                  </a:cubicBezTo>
                  <a:cubicBezTo>
                    <a:pt x="10602" y="1955"/>
                    <a:pt x="11304" y="1930"/>
                    <a:pt x="11304" y="1930"/>
                  </a:cubicBezTo>
                  <a:cubicBezTo>
                    <a:pt x="11304" y="1930"/>
                    <a:pt x="10602" y="1855"/>
                    <a:pt x="9550" y="1730"/>
                  </a:cubicBezTo>
                  <a:cubicBezTo>
                    <a:pt x="9299" y="1705"/>
                    <a:pt x="8998" y="1654"/>
                    <a:pt x="8697" y="1629"/>
                  </a:cubicBezTo>
                  <a:cubicBezTo>
                    <a:pt x="8422" y="1579"/>
                    <a:pt x="8096" y="1529"/>
                    <a:pt x="7770" y="1479"/>
                  </a:cubicBezTo>
                  <a:cubicBezTo>
                    <a:pt x="7118" y="1379"/>
                    <a:pt x="6442" y="1253"/>
                    <a:pt x="5740" y="1128"/>
                  </a:cubicBezTo>
                  <a:cubicBezTo>
                    <a:pt x="5063" y="1003"/>
                    <a:pt x="4362" y="878"/>
                    <a:pt x="3710" y="752"/>
                  </a:cubicBezTo>
                  <a:cubicBezTo>
                    <a:pt x="3083" y="627"/>
                    <a:pt x="2482" y="502"/>
                    <a:pt x="1955" y="376"/>
                  </a:cubicBezTo>
                  <a:cubicBezTo>
                    <a:pt x="928" y="151"/>
                    <a:pt x="251" y="0"/>
                    <a:pt x="2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8"/>
            <p:cNvSpPr/>
            <p:nvPr/>
          </p:nvSpPr>
          <p:spPr>
            <a:xfrm>
              <a:off x="5416607" y="3165332"/>
              <a:ext cx="1002041" cy="670972"/>
            </a:xfrm>
            <a:custGeom>
              <a:avLst/>
              <a:gdLst/>
              <a:ahLst/>
              <a:cxnLst/>
              <a:rect l="l" t="t" r="r" b="b"/>
              <a:pathLst>
                <a:path w="18714" h="12531" extrusionOk="0">
                  <a:moveTo>
                    <a:pt x="8924" y="1"/>
                  </a:moveTo>
                  <a:cubicBezTo>
                    <a:pt x="1021" y="1"/>
                    <a:pt x="1" y="12506"/>
                    <a:pt x="10101" y="12530"/>
                  </a:cubicBezTo>
                  <a:cubicBezTo>
                    <a:pt x="10109" y="12530"/>
                    <a:pt x="10117" y="12530"/>
                    <a:pt x="10124" y="12530"/>
                  </a:cubicBezTo>
                  <a:cubicBezTo>
                    <a:pt x="17747" y="12530"/>
                    <a:pt x="18713" y="249"/>
                    <a:pt x="9525" y="24"/>
                  </a:cubicBezTo>
                  <a:cubicBezTo>
                    <a:pt x="9320" y="8"/>
                    <a:pt x="9120" y="1"/>
                    <a:pt x="89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8"/>
            <p:cNvSpPr/>
            <p:nvPr/>
          </p:nvSpPr>
          <p:spPr>
            <a:xfrm>
              <a:off x="5601823" y="3406823"/>
              <a:ext cx="280522" cy="187943"/>
            </a:xfrm>
            <a:custGeom>
              <a:avLst/>
              <a:gdLst/>
              <a:ahLst/>
              <a:cxnLst/>
              <a:rect l="l" t="t" r="r" b="b"/>
              <a:pathLst>
                <a:path w="5239" h="3510" extrusionOk="0">
                  <a:moveTo>
                    <a:pt x="2507" y="0"/>
                  </a:moveTo>
                  <a:cubicBezTo>
                    <a:pt x="301" y="0"/>
                    <a:pt x="0" y="3509"/>
                    <a:pt x="2833" y="3509"/>
                  </a:cubicBezTo>
                  <a:cubicBezTo>
                    <a:pt x="4988" y="3509"/>
                    <a:pt x="5239" y="75"/>
                    <a:pt x="2682" y="25"/>
                  </a:cubicBezTo>
                  <a:cubicBezTo>
                    <a:pt x="2607" y="0"/>
                    <a:pt x="2557" y="0"/>
                    <a:pt x="25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8"/>
            <p:cNvSpPr/>
            <p:nvPr/>
          </p:nvSpPr>
          <p:spPr>
            <a:xfrm>
              <a:off x="6110459" y="3165332"/>
              <a:ext cx="1000649" cy="670972"/>
            </a:xfrm>
            <a:custGeom>
              <a:avLst/>
              <a:gdLst/>
              <a:ahLst/>
              <a:cxnLst/>
              <a:rect l="l" t="t" r="r" b="b"/>
              <a:pathLst>
                <a:path w="18688" h="12531" extrusionOk="0">
                  <a:moveTo>
                    <a:pt x="8923" y="1"/>
                  </a:moveTo>
                  <a:cubicBezTo>
                    <a:pt x="1021" y="1"/>
                    <a:pt x="0" y="12506"/>
                    <a:pt x="10101" y="12530"/>
                  </a:cubicBezTo>
                  <a:cubicBezTo>
                    <a:pt x="10108" y="12530"/>
                    <a:pt x="10116" y="12530"/>
                    <a:pt x="10124" y="12530"/>
                  </a:cubicBezTo>
                  <a:cubicBezTo>
                    <a:pt x="17747" y="12530"/>
                    <a:pt x="18688" y="249"/>
                    <a:pt x="9524" y="24"/>
                  </a:cubicBezTo>
                  <a:cubicBezTo>
                    <a:pt x="9320" y="8"/>
                    <a:pt x="9119" y="1"/>
                    <a:pt x="89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8"/>
            <p:cNvSpPr/>
            <p:nvPr/>
          </p:nvSpPr>
          <p:spPr>
            <a:xfrm>
              <a:off x="6608332" y="3496727"/>
              <a:ext cx="280522" cy="187943"/>
            </a:xfrm>
            <a:custGeom>
              <a:avLst/>
              <a:gdLst/>
              <a:ahLst/>
              <a:cxnLst/>
              <a:rect l="l" t="t" r="r" b="b"/>
              <a:pathLst>
                <a:path w="5239" h="3510" extrusionOk="0">
                  <a:moveTo>
                    <a:pt x="2507" y="1"/>
                  </a:moveTo>
                  <a:cubicBezTo>
                    <a:pt x="301" y="1"/>
                    <a:pt x="1" y="3509"/>
                    <a:pt x="2833" y="3509"/>
                  </a:cubicBezTo>
                  <a:cubicBezTo>
                    <a:pt x="4988" y="3509"/>
                    <a:pt x="5239" y="76"/>
                    <a:pt x="26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8"/>
            <p:cNvSpPr/>
            <p:nvPr/>
          </p:nvSpPr>
          <p:spPr>
            <a:xfrm>
              <a:off x="5729370" y="2964053"/>
              <a:ext cx="1001988" cy="670972"/>
            </a:xfrm>
            <a:custGeom>
              <a:avLst/>
              <a:gdLst/>
              <a:ahLst/>
              <a:cxnLst/>
              <a:rect l="l" t="t" r="r" b="b"/>
              <a:pathLst>
                <a:path w="18713" h="12531" extrusionOk="0">
                  <a:moveTo>
                    <a:pt x="8948" y="0"/>
                  </a:moveTo>
                  <a:cubicBezTo>
                    <a:pt x="1044" y="0"/>
                    <a:pt x="0" y="12506"/>
                    <a:pt x="10125" y="12530"/>
                  </a:cubicBezTo>
                  <a:cubicBezTo>
                    <a:pt x="10133" y="12530"/>
                    <a:pt x="10140" y="12530"/>
                    <a:pt x="10148" y="12530"/>
                  </a:cubicBezTo>
                  <a:cubicBezTo>
                    <a:pt x="17771" y="12530"/>
                    <a:pt x="18712" y="249"/>
                    <a:pt x="9548" y="24"/>
                  </a:cubicBezTo>
                  <a:cubicBezTo>
                    <a:pt x="9344" y="8"/>
                    <a:pt x="9144" y="0"/>
                    <a:pt x="89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8"/>
            <p:cNvSpPr/>
            <p:nvPr/>
          </p:nvSpPr>
          <p:spPr>
            <a:xfrm>
              <a:off x="6205718" y="3094116"/>
              <a:ext cx="280522" cy="187943"/>
            </a:xfrm>
            <a:custGeom>
              <a:avLst/>
              <a:gdLst/>
              <a:ahLst/>
              <a:cxnLst/>
              <a:rect l="l" t="t" r="r" b="b"/>
              <a:pathLst>
                <a:path w="5239" h="3510" extrusionOk="0">
                  <a:moveTo>
                    <a:pt x="2507" y="1"/>
                  </a:moveTo>
                  <a:cubicBezTo>
                    <a:pt x="301" y="1"/>
                    <a:pt x="1" y="3509"/>
                    <a:pt x="2833" y="3509"/>
                  </a:cubicBezTo>
                  <a:cubicBezTo>
                    <a:pt x="4988" y="3509"/>
                    <a:pt x="5239" y="76"/>
                    <a:pt x="26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9" name="Google Shape;829;p28"/>
          <p:cNvGrpSpPr/>
          <p:nvPr/>
        </p:nvGrpSpPr>
        <p:grpSpPr>
          <a:xfrm rot="8100000">
            <a:off x="7254512" y="3599943"/>
            <a:ext cx="1662179" cy="1009867"/>
            <a:chOff x="4422200" y="1605489"/>
            <a:chExt cx="3671784" cy="2230815"/>
          </a:xfrm>
        </p:grpSpPr>
        <p:sp>
          <p:nvSpPr>
            <p:cNvPr id="830" name="Google Shape;830;p28"/>
            <p:cNvSpPr/>
            <p:nvPr/>
          </p:nvSpPr>
          <p:spPr>
            <a:xfrm>
              <a:off x="4422200" y="1605489"/>
              <a:ext cx="1800986" cy="1664339"/>
            </a:xfrm>
            <a:custGeom>
              <a:avLst/>
              <a:gdLst/>
              <a:ahLst/>
              <a:cxnLst/>
              <a:rect l="l" t="t" r="r" b="b"/>
              <a:pathLst>
                <a:path w="33635" h="31083" extrusionOk="0">
                  <a:moveTo>
                    <a:pt x="4965" y="0"/>
                  </a:moveTo>
                  <a:cubicBezTo>
                    <a:pt x="3984" y="0"/>
                    <a:pt x="3162" y="351"/>
                    <a:pt x="2632" y="1160"/>
                  </a:cubicBezTo>
                  <a:cubicBezTo>
                    <a:pt x="0" y="5095"/>
                    <a:pt x="6592" y="9832"/>
                    <a:pt x="11003" y="12238"/>
                  </a:cubicBezTo>
                  <a:cubicBezTo>
                    <a:pt x="10357" y="12170"/>
                    <a:pt x="9768" y="12138"/>
                    <a:pt x="9233" y="12138"/>
                  </a:cubicBezTo>
                  <a:cubicBezTo>
                    <a:pt x="38" y="12138"/>
                    <a:pt x="6883" y="21641"/>
                    <a:pt x="15060" y="21641"/>
                  </a:cubicBezTo>
                  <a:cubicBezTo>
                    <a:pt x="15170" y="21641"/>
                    <a:pt x="15279" y="21640"/>
                    <a:pt x="15389" y="21636"/>
                  </a:cubicBezTo>
                  <a:lnTo>
                    <a:pt x="15389" y="21636"/>
                  </a:lnTo>
                  <a:cubicBezTo>
                    <a:pt x="3991" y="26299"/>
                    <a:pt x="14561" y="31082"/>
                    <a:pt x="25308" y="31082"/>
                  </a:cubicBezTo>
                  <a:cubicBezTo>
                    <a:pt x="27558" y="31082"/>
                    <a:pt x="29815" y="30872"/>
                    <a:pt x="31880" y="30408"/>
                  </a:cubicBezTo>
                  <a:lnTo>
                    <a:pt x="33108" y="29105"/>
                  </a:lnTo>
                  <a:cubicBezTo>
                    <a:pt x="33108" y="22213"/>
                    <a:pt x="33635" y="8228"/>
                    <a:pt x="28948" y="7626"/>
                  </a:cubicBezTo>
                  <a:cubicBezTo>
                    <a:pt x="28713" y="7570"/>
                    <a:pt x="28493" y="7544"/>
                    <a:pt x="28286" y="7544"/>
                  </a:cubicBezTo>
                  <a:cubicBezTo>
                    <a:pt x="26075" y="7544"/>
                    <a:pt x="25306" y="10519"/>
                    <a:pt x="24161" y="12238"/>
                  </a:cubicBezTo>
                  <a:cubicBezTo>
                    <a:pt x="24620" y="7630"/>
                    <a:pt x="21345" y="2528"/>
                    <a:pt x="18500" y="2528"/>
                  </a:cubicBezTo>
                  <a:cubicBezTo>
                    <a:pt x="16996" y="2528"/>
                    <a:pt x="15613" y="3952"/>
                    <a:pt x="14963" y="7626"/>
                  </a:cubicBezTo>
                  <a:cubicBezTo>
                    <a:pt x="13173" y="3835"/>
                    <a:pt x="8207" y="0"/>
                    <a:pt x="49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28"/>
            <p:cNvSpPr/>
            <p:nvPr/>
          </p:nvSpPr>
          <p:spPr>
            <a:xfrm>
              <a:off x="4899939" y="1950753"/>
              <a:ext cx="1248134" cy="1278976"/>
            </a:xfrm>
            <a:custGeom>
              <a:avLst/>
              <a:gdLst/>
              <a:ahLst/>
              <a:cxnLst/>
              <a:rect l="l" t="t" r="r" b="b"/>
              <a:pathLst>
                <a:path w="23310" h="23886" extrusionOk="0">
                  <a:moveTo>
                    <a:pt x="1" y="0"/>
                  </a:moveTo>
                  <a:cubicBezTo>
                    <a:pt x="1" y="0"/>
                    <a:pt x="352" y="376"/>
                    <a:pt x="928" y="1028"/>
                  </a:cubicBezTo>
                  <a:cubicBezTo>
                    <a:pt x="1229" y="1354"/>
                    <a:pt x="1580" y="1730"/>
                    <a:pt x="2006" y="2181"/>
                  </a:cubicBezTo>
                  <a:cubicBezTo>
                    <a:pt x="2206" y="2431"/>
                    <a:pt x="2432" y="2657"/>
                    <a:pt x="2657" y="2907"/>
                  </a:cubicBezTo>
                  <a:cubicBezTo>
                    <a:pt x="2883" y="3158"/>
                    <a:pt x="3159" y="3409"/>
                    <a:pt x="3409" y="3684"/>
                  </a:cubicBezTo>
                  <a:cubicBezTo>
                    <a:pt x="4462" y="4762"/>
                    <a:pt x="5715" y="5990"/>
                    <a:pt x="7043" y="7319"/>
                  </a:cubicBezTo>
                  <a:cubicBezTo>
                    <a:pt x="7695" y="7970"/>
                    <a:pt x="8397" y="8647"/>
                    <a:pt x="9073" y="9374"/>
                  </a:cubicBezTo>
                  <a:cubicBezTo>
                    <a:pt x="9399" y="9725"/>
                    <a:pt x="9750" y="10075"/>
                    <a:pt x="10101" y="10451"/>
                  </a:cubicBezTo>
                  <a:lnTo>
                    <a:pt x="10602" y="11003"/>
                  </a:lnTo>
                  <a:lnTo>
                    <a:pt x="10878" y="11253"/>
                  </a:lnTo>
                  <a:lnTo>
                    <a:pt x="10928" y="11329"/>
                  </a:lnTo>
                  <a:lnTo>
                    <a:pt x="10953" y="11379"/>
                  </a:lnTo>
                  <a:lnTo>
                    <a:pt x="11078" y="11504"/>
                  </a:lnTo>
                  <a:cubicBezTo>
                    <a:pt x="12407" y="13058"/>
                    <a:pt x="13760" y="14537"/>
                    <a:pt x="14988" y="15940"/>
                  </a:cubicBezTo>
                  <a:cubicBezTo>
                    <a:pt x="15590" y="16642"/>
                    <a:pt x="16166" y="17319"/>
                    <a:pt x="16692" y="17970"/>
                  </a:cubicBezTo>
                  <a:cubicBezTo>
                    <a:pt x="17219" y="18622"/>
                    <a:pt x="17695" y="19248"/>
                    <a:pt x="18096" y="19850"/>
                  </a:cubicBezTo>
                  <a:cubicBezTo>
                    <a:pt x="18522" y="20426"/>
                    <a:pt x="18873" y="20978"/>
                    <a:pt x="19149" y="21454"/>
                  </a:cubicBezTo>
                  <a:cubicBezTo>
                    <a:pt x="19299" y="21705"/>
                    <a:pt x="19399" y="21930"/>
                    <a:pt x="19525" y="22156"/>
                  </a:cubicBezTo>
                  <a:cubicBezTo>
                    <a:pt x="19625" y="22356"/>
                    <a:pt x="19700" y="22532"/>
                    <a:pt x="19775" y="22707"/>
                  </a:cubicBezTo>
                  <a:cubicBezTo>
                    <a:pt x="19850" y="22857"/>
                    <a:pt x="19901" y="22983"/>
                    <a:pt x="19951" y="23133"/>
                  </a:cubicBezTo>
                  <a:cubicBezTo>
                    <a:pt x="20026" y="23284"/>
                    <a:pt x="20051" y="23434"/>
                    <a:pt x="20101" y="23534"/>
                  </a:cubicBezTo>
                  <a:cubicBezTo>
                    <a:pt x="20176" y="23760"/>
                    <a:pt x="20226" y="23885"/>
                    <a:pt x="20226" y="23885"/>
                  </a:cubicBezTo>
                  <a:lnTo>
                    <a:pt x="23309" y="22632"/>
                  </a:lnTo>
                  <a:cubicBezTo>
                    <a:pt x="23309" y="22632"/>
                    <a:pt x="23259" y="22507"/>
                    <a:pt x="23159" y="22306"/>
                  </a:cubicBezTo>
                  <a:cubicBezTo>
                    <a:pt x="23109" y="22206"/>
                    <a:pt x="23058" y="22055"/>
                    <a:pt x="22983" y="21905"/>
                  </a:cubicBezTo>
                  <a:cubicBezTo>
                    <a:pt x="22908" y="21755"/>
                    <a:pt x="22783" y="21529"/>
                    <a:pt x="22657" y="21304"/>
                  </a:cubicBezTo>
                  <a:cubicBezTo>
                    <a:pt x="22582" y="21178"/>
                    <a:pt x="22507" y="21053"/>
                    <a:pt x="22432" y="20928"/>
                  </a:cubicBezTo>
                  <a:cubicBezTo>
                    <a:pt x="22382" y="20802"/>
                    <a:pt x="22281" y="20702"/>
                    <a:pt x="22206" y="20577"/>
                  </a:cubicBezTo>
                  <a:cubicBezTo>
                    <a:pt x="22056" y="20351"/>
                    <a:pt x="21880" y="20075"/>
                    <a:pt x="21680" y="19800"/>
                  </a:cubicBezTo>
                  <a:cubicBezTo>
                    <a:pt x="21304" y="19273"/>
                    <a:pt x="20853" y="18697"/>
                    <a:pt x="20327" y="18096"/>
                  </a:cubicBezTo>
                  <a:cubicBezTo>
                    <a:pt x="19800" y="17519"/>
                    <a:pt x="19224" y="16892"/>
                    <a:pt x="18622" y="16266"/>
                  </a:cubicBezTo>
                  <a:cubicBezTo>
                    <a:pt x="17996" y="15639"/>
                    <a:pt x="17319" y="15013"/>
                    <a:pt x="16617" y="14361"/>
                  </a:cubicBezTo>
                  <a:cubicBezTo>
                    <a:pt x="15239" y="13058"/>
                    <a:pt x="13735" y="11730"/>
                    <a:pt x="12306" y="10376"/>
                  </a:cubicBezTo>
                  <a:lnTo>
                    <a:pt x="12156" y="10251"/>
                  </a:lnTo>
                  <a:lnTo>
                    <a:pt x="12056" y="10151"/>
                  </a:lnTo>
                  <a:lnTo>
                    <a:pt x="12006" y="10075"/>
                  </a:lnTo>
                  <a:lnTo>
                    <a:pt x="11705" y="9850"/>
                  </a:lnTo>
                  <a:lnTo>
                    <a:pt x="11129" y="9349"/>
                  </a:lnTo>
                  <a:cubicBezTo>
                    <a:pt x="10753" y="9023"/>
                    <a:pt x="10377" y="8697"/>
                    <a:pt x="10001" y="8396"/>
                  </a:cubicBezTo>
                  <a:cubicBezTo>
                    <a:pt x="9249" y="7745"/>
                    <a:pt x="8497" y="7118"/>
                    <a:pt x="7770" y="6542"/>
                  </a:cubicBezTo>
                  <a:cubicBezTo>
                    <a:pt x="6291" y="5364"/>
                    <a:pt x="4938" y="4236"/>
                    <a:pt x="3760" y="3308"/>
                  </a:cubicBezTo>
                  <a:cubicBezTo>
                    <a:pt x="3484" y="3058"/>
                    <a:pt x="3184" y="2832"/>
                    <a:pt x="2933" y="2607"/>
                  </a:cubicBezTo>
                  <a:cubicBezTo>
                    <a:pt x="2682" y="2381"/>
                    <a:pt x="2432" y="2181"/>
                    <a:pt x="2206" y="1980"/>
                  </a:cubicBezTo>
                  <a:cubicBezTo>
                    <a:pt x="1755" y="1554"/>
                    <a:pt x="1354" y="1203"/>
                    <a:pt x="1028" y="928"/>
                  </a:cubicBezTo>
                  <a:cubicBezTo>
                    <a:pt x="377" y="326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28"/>
            <p:cNvSpPr/>
            <p:nvPr/>
          </p:nvSpPr>
          <p:spPr>
            <a:xfrm>
              <a:off x="5458212" y="2008421"/>
              <a:ext cx="77908" cy="495291"/>
            </a:xfrm>
            <a:custGeom>
              <a:avLst/>
              <a:gdLst/>
              <a:ahLst/>
              <a:cxnLst/>
              <a:rect l="l" t="t" r="r" b="b"/>
              <a:pathLst>
                <a:path w="1455" h="9250" extrusionOk="0">
                  <a:moveTo>
                    <a:pt x="176" y="1"/>
                  </a:moveTo>
                  <a:cubicBezTo>
                    <a:pt x="176" y="1"/>
                    <a:pt x="151" y="577"/>
                    <a:pt x="101" y="1429"/>
                  </a:cubicBezTo>
                  <a:cubicBezTo>
                    <a:pt x="76" y="1881"/>
                    <a:pt x="51" y="2382"/>
                    <a:pt x="26" y="2933"/>
                  </a:cubicBezTo>
                  <a:cubicBezTo>
                    <a:pt x="26" y="3460"/>
                    <a:pt x="26" y="4036"/>
                    <a:pt x="1" y="4612"/>
                  </a:cubicBezTo>
                  <a:cubicBezTo>
                    <a:pt x="26" y="5214"/>
                    <a:pt x="26" y="5790"/>
                    <a:pt x="51" y="6342"/>
                  </a:cubicBezTo>
                  <a:cubicBezTo>
                    <a:pt x="51" y="6617"/>
                    <a:pt x="51" y="6868"/>
                    <a:pt x="76" y="7119"/>
                  </a:cubicBezTo>
                  <a:cubicBezTo>
                    <a:pt x="76" y="7369"/>
                    <a:pt x="101" y="7595"/>
                    <a:pt x="126" y="7820"/>
                  </a:cubicBezTo>
                  <a:cubicBezTo>
                    <a:pt x="176" y="8673"/>
                    <a:pt x="226" y="9249"/>
                    <a:pt x="226" y="9249"/>
                  </a:cubicBezTo>
                  <a:lnTo>
                    <a:pt x="1454" y="9099"/>
                  </a:lnTo>
                  <a:cubicBezTo>
                    <a:pt x="1454" y="9099"/>
                    <a:pt x="1329" y="8522"/>
                    <a:pt x="1154" y="7670"/>
                  </a:cubicBezTo>
                  <a:cubicBezTo>
                    <a:pt x="1129" y="7470"/>
                    <a:pt x="1078" y="7244"/>
                    <a:pt x="1028" y="6993"/>
                  </a:cubicBezTo>
                  <a:cubicBezTo>
                    <a:pt x="953" y="6743"/>
                    <a:pt x="928" y="6492"/>
                    <a:pt x="903" y="6242"/>
                  </a:cubicBezTo>
                  <a:cubicBezTo>
                    <a:pt x="803" y="5715"/>
                    <a:pt x="728" y="5139"/>
                    <a:pt x="627" y="4587"/>
                  </a:cubicBezTo>
                  <a:cubicBezTo>
                    <a:pt x="552" y="4011"/>
                    <a:pt x="502" y="3434"/>
                    <a:pt x="427" y="2908"/>
                  </a:cubicBezTo>
                  <a:cubicBezTo>
                    <a:pt x="352" y="2382"/>
                    <a:pt x="327" y="1881"/>
                    <a:pt x="302" y="1429"/>
                  </a:cubicBezTo>
                  <a:cubicBezTo>
                    <a:pt x="226" y="577"/>
                    <a:pt x="176" y="1"/>
                    <a:pt x="1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28"/>
            <p:cNvSpPr/>
            <p:nvPr/>
          </p:nvSpPr>
          <p:spPr>
            <a:xfrm>
              <a:off x="5834000" y="2378851"/>
              <a:ext cx="100718" cy="463004"/>
            </a:xfrm>
            <a:custGeom>
              <a:avLst/>
              <a:gdLst/>
              <a:ahLst/>
              <a:cxnLst/>
              <a:rect l="l" t="t" r="r" b="b"/>
              <a:pathLst>
                <a:path w="1881" h="8647" extrusionOk="0">
                  <a:moveTo>
                    <a:pt x="1830" y="0"/>
                  </a:moveTo>
                  <a:cubicBezTo>
                    <a:pt x="1830" y="0"/>
                    <a:pt x="1730" y="527"/>
                    <a:pt x="1579" y="1329"/>
                  </a:cubicBezTo>
                  <a:cubicBezTo>
                    <a:pt x="1504" y="1730"/>
                    <a:pt x="1429" y="2181"/>
                    <a:pt x="1329" y="2682"/>
                  </a:cubicBezTo>
                  <a:cubicBezTo>
                    <a:pt x="1253" y="3183"/>
                    <a:pt x="1153" y="3710"/>
                    <a:pt x="1028" y="4211"/>
                  </a:cubicBezTo>
                  <a:cubicBezTo>
                    <a:pt x="903" y="4737"/>
                    <a:pt x="802" y="5263"/>
                    <a:pt x="677" y="5740"/>
                  </a:cubicBezTo>
                  <a:cubicBezTo>
                    <a:pt x="552" y="6241"/>
                    <a:pt x="426" y="6692"/>
                    <a:pt x="326" y="7068"/>
                  </a:cubicBezTo>
                  <a:cubicBezTo>
                    <a:pt x="126" y="7845"/>
                    <a:pt x="0" y="8371"/>
                    <a:pt x="0" y="8371"/>
                  </a:cubicBezTo>
                  <a:lnTo>
                    <a:pt x="1654" y="8647"/>
                  </a:lnTo>
                  <a:cubicBezTo>
                    <a:pt x="1654" y="8647"/>
                    <a:pt x="1680" y="8095"/>
                    <a:pt x="1730" y="7293"/>
                  </a:cubicBezTo>
                  <a:cubicBezTo>
                    <a:pt x="1755" y="6892"/>
                    <a:pt x="1780" y="6416"/>
                    <a:pt x="1805" y="5915"/>
                  </a:cubicBezTo>
                  <a:cubicBezTo>
                    <a:pt x="1830" y="5414"/>
                    <a:pt x="1830" y="4862"/>
                    <a:pt x="1855" y="4311"/>
                  </a:cubicBezTo>
                  <a:cubicBezTo>
                    <a:pt x="1880" y="3785"/>
                    <a:pt x="1880" y="3233"/>
                    <a:pt x="1855" y="2732"/>
                  </a:cubicBezTo>
                  <a:cubicBezTo>
                    <a:pt x="1855" y="2231"/>
                    <a:pt x="1855" y="1755"/>
                    <a:pt x="1855" y="1354"/>
                  </a:cubicBezTo>
                  <a:cubicBezTo>
                    <a:pt x="1830" y="552"/>
                    <a:pt x="1830" y="0"/>
                    <a:pt x="18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28"/>
            <p:cNvSpPr/>
            <p:nvPr/>
          </p:nvSpPr>
          <p:spPr>
            <a:xfrm>
              <a:off x="4917395" y="2432504"/>
              <a:ext cx="586478" cy="127544"/>
            </a:xfrm>
            <a:custGeom>
              <a:avLst/>
              <a:gdLst/>
              <a:ahLst/>
              <a:cxnLst/>
              <a:rect l="l" t="t" r="r" b="b"/>
              <a:pathLst>
                <a:path w="10953" h="2382" extrusionOk="0">
                  <a:moveTo>
                    <a:pt x="0" y="1"/>
                  </a:moveTo>
                  <a:cubicBezTo>
                    <a:pt x="1" y="1"/>
                    <a:pt x="677" y="151"/>
                    <a:pt x="1680" y="402"/>
                  </a:cubicBezTo>
                  <a:cubicBezTo>
                    <a:pt x="2181" y="502"/>
                    <a:pt x="2782" y="652"/>
                    <a:pt x="3409" y="803"/>
                  </a:cubicBezTo>
                  <a:cubicBezTo>
                    <a:pt x="4036" y="928"/>
                    <a:pt x="4712" y="1103"/>
                    <a:pt x="5389" y="1254"/>
                  </a:cubicBezTo>
                  <a:cubicBezTo>
                    <a:pt x="8071" y="1805"/>
                    <a:pt x="10752" y="2382"/>
                    <a:pt x="10752" y="2382"/>
                  </a:cubicBezTo>
                  <a:lnTo>
                    <a:pt x="10953" y="1129"/>
                  </a:lnTo>
                  <a:cubicBezTo>
                    <a:pt x="10953" y="1129"/>
                    <a:pt x="8196" y="878"/>
                    <a:pt x="5464" y="627"/>
                  </a:cubicBezTo>
                  <a:cubicBezTo>
                    <a:pt x="4787" y="552"/>
                    <a:pt x="4111" y="477"/>
                    <a:pt x="3459" y="402"/>
                  </a:cubicBezTo>
                  <a:cubicBezTo>
                    <a:pt x="2833" y="327"/>
                    <a:pt x="2231" y="251"/>
                    <a:pt x="1730" y="201"/>
                  </a:cubicBezTo>
                  <a:cubicBezTo>
                    <a:pt x="702" y="76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28"/>
            <p:cNvSpPr/>
            <p:nvPr/>
          </p:nvSpPr>
          <p:spPr>
            <a:xfrm>
              <a:off x="5252916" y="2829760"/>
              <a:ext cx="603934" cy="107411"/>
            </a:xfrm>
            <a:custGeom>
              <a:avLst/>
              <a:gdLst/>
              <a:ahLst/>
              <a:cxnLst/>
              <a:rect l="l" t="t" r="r" b="b"/>
              <a:pathLst>
                <a:path w="11279" h="2006" extrusionOk="0">
                  <a:moveTo>
                    <a:pt x="11053" y="0"/>
                  </a:moveTo>
                  <a:cubicBezTo>
                    <a:pt x="11053" y="0"/>
                    <a:pt x="10376" y="151"/>
                    <a:pt x="9324" y="376"/>
                  </a:cubicBezTo>
                  <a:cubicBezTo>
                    <a:pt x="8822" y="502"/>
                    <a:pt x="8221" y="627"/>
                    <a:pt x="7569" y="752"/>
                  </a:cubicBezTo>
                  <a:cubicBezTo>
                    <a:pt x="6943" y="878"/>
                    <a:pt x="6241" y="1003"/>
                    <a:pt x="5564" y="1128"/>
                  </a:cubicBezTo>
                  <a:cubicBezTo>
                    <a:pt x="4862" y="1253"/>
                    <a:pt x="4186" y="1379"/>
                    <a:pt x="3534" y="1479"/>
                  </a:cubicBezTo>
                  <a:cubicBezTo>
                    <a:pt x="3208" y="1529"/>
                    <a:pt x="2882" y="1579"/>
                    <a:pt x="2582" y="1629"/>
                  </a:cubicBezTo>
                  <a:cubicBezTo>
                    <a:pt x="2281" y="1654"/>
                    <a:pt x="2005" y="1705"/>
                    <a:pt x="1755" y="1730"/>
                  </a:cubicBezTo>
                  <a:cubicBezTo>
                    <a:pt x="702" y="1855"/>
                    <a:pt x="0" y="1930"/>
                    <a:pt x="0" y="1930"/>
                  </a:cubicBezTo>
                  <a:cubicBezTo>
                    <a:pt x="0" y="1930"/>
                    <a:pt x="702" y="1955"/>
                    <a:pt x="1755" y="1980"/>
                  </a:cubicBezTo>
                  <a:cubicBezTo>
                    <a:pt x="2030" y="2005"/>
                    <a:pt x="2306" y="2005"/>
                    <a:pt x="2607" y="2005"/>
                  </a:cubicBezTo>
                  <a:lnTo>
                    <a:pt x="3559" y="2005"/>
                  </a:lnTo>
                  <a:cubicBezTo>
                    <a:pt x="4236" y="1980"/>
                    <a:pt x="4938" y="1980"/>
                    <a:pt x="5639" y="1980"/>
                  </a:cubicBezTo>
                  <a:cubicBezTo>
                    <a:pt x="6341" y="1930"/>
                    <a:pt x="7068" y="1905"/>
                    <a:pt x="7720" y="1880"/>
                  </a:cubicBezTo>
                  <a:cubicBezTo>
                    <a:pt x="8396" y="1855"/>
                    <a:pt x="8998" y="1830"/>
                    <a:pt x="9524" y="1780"/>
                  </a:cubicBezTo>
                  <a:cubicBezTo>
                    <a:pt x="10577" y="1705"/>
                    <a:pt x="11278" y="1654"/>
                    <a:pt x="11278" y="1654"/>
                  </a:cubicBezTo>
                  <a:lnTo>
                    <a:pt x="110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28"/>
            <p:cNvSpPr/>
            <p:nvPr/>
          </p:nvSpPr>
          <p:spPr>
            <a:xfrm>
              <a:off x="6292944" y="1605489"/>
              <a:ext cx="1801040" cy="1664339"/>
            </a:xfrm>
            <a:custGeom>
              <a:avLst/>
              <a:gdLst/>
              <a:ahLst/>
              <a:cxnLst/>
              <a:rect l="l" t="t" r="r" b="b"/>
              <a:pathLst>
                <a:path w="33636" h="31083" extrusionOk="0">
                  <a:moveTo>
                    <a:pt x="28670" y="0"/>
                  </a:moveTo>
                  <a:cubicBezTo>
                    <a:pt x="25428" y="0"/>
                    <a:pt x="20462" y="3835"/>
                    <a:pt x="18673" y="7626"/>
                  </a:cubicBezTo>
                  <a:cubicBezTo>
                    <a:pt x="18023" y="3952"/>
                    <a:pt x="16642" y="2528"/>
                    <a:pt x="15143" y="2528"/>
                  </a:cubicBezTo>
                  <a:cubicBezTo>
                    <a:pt x="12304" y="2528"/>
                    <a:pt x="9040" y="7630"/>
                    <a:pt x="9500" y="12238"/>
                  </a:cubicBezTo>
                  <a:cubicBezTo>
                    <a:pt x="8354" y="10519"/>
                    <a:pt x="7564" y="7544"/>
                    <a:pt x="5350" y="7544"/>
                  </a:cubicBezTo>
                  <a:cubicBezTo>
                    <a:pt x="5142" y="7544"/>
                    <a:pt x="4922" y="7570"/>
                    <a:pt x="4688" y="7626"/>
                  </a:cubicBezTo>
                  <a:cubicBezTo>
                    <a:pt x="1" y="8228"/>
                    <a:pt x="527" y="22213"/>
                    <a:pt x="527" y="29105"/>
                  </a:cubicBezTo>
                  <a:lnTo>
                    <a:pt x="1755" y="30408"/>
                  </a:lnTo>
                  <a:cubicBezTo>
                    <a:pt x="3820" y="30872"/>
                    <a:pt x="6079" y="31082"/>
                    <a:pt x="8330" y="31082"/>
                  </a:cubicBezTo>
                  <a:cubicBezTo>
                    <a:pt x="19082" y="31082"/>
                    <a:pt x="29670" y="26299"/>
                    <a:pt x="18272" y="21636"/>
                  </a:cubicBezTo>
                  <a:lnTo>
                    <a:pt x="18272" y="21636"/>
                  </a:lnTo>
                  <a:cubicBezTo>
                    <a:pt x="18376" y="21639"/>
                    <a:pt x="18480" y="21641"/>
                    <a:pt x="18584" y="21641"/>
                  </a:cubicBezTo>
                  <a:cubicBezTo>
                    <a:pt x="22675" y="21641"/>
                    <a:pt x="26432" y="19270"/>
                    <a:pt x="28021" y="16874"/>
                  </a:cubicBezTo>
                  <a:cubicBezTo>
                    <a:pt x="29593" y="14516"/>
                    <a:pt x="29012" y="12138"/>
                    <a:pt x="24420" y="12138"/>
                  </a:cubicBezTo>
                  <a:cubicBezTo>
                    <a:pt x="23887" y="12138"/>
                    <a:pt x="23301" y="12170"/>
                    <a:pt x="22658" y="12238"/>
                  </a:cubicBezTo>
                  <a:cubicBezTo>
                    <a:pt x="27044" y="9832"/>
                    <a:pt x="33635" y="5095"/>
                    <a:pt x="31003" y="1160"/>
                  </a:cubicBezTo>
                  <a:cubicBezTo>
                    <a:pt x="30474" y="351"/>
                    <a:pt x="29651" y="0"/>
                    <a:pt x="286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28"/>
            <p:cNvSpPr/>
            <p:nvPr/>
          </p:nvSpPr>
          <p:spPr>
            <a:xfrm>
              <a:off x="6360038" y="1950753"/>
              <a:ext cx="1248134" cy="1278976"/>
            </a:xfrm>
            <a:custGeom>
              <a:avLst/>
              <a:gdLst/>
              <a:ahLst/>
              <a:cxnLst/>
              <a:rect l="l" t="t" r="r" b="b"/>
              <a:pathLst>
                <a:path w="23310" h="23886" extrusionOk="0">
                  <a:moveTo>
                    <a:pt x="23309" y="0"/>
                  </a:moveTo>
                  <a:cubicBezTo>
                    <a:pt x="23309" y="0"/>
                    <a:pt x="22958" y="326"/>
                    <a:pt x="22282" y="928"/>
                  </a:cubicBezTo>
                  <a:cubicBezTo>
                    <a:pt x="21956" y="1203"/>
                    <a:pt x="21580" y="1554"/>
                    <a:pt x="21129" y="1980"/>
                  </a:cubicBezTo>
                  <a:cubicBezTo>
                    <a:pt x="20903" y="2181"/>
                    <a:pt x="20653" y="2381"/>
                    <a:pt x="20402" y="2607"/>
                  </a:cubicBezTo>
                  <a:cubicBezTo>
                    <a:pt x="20126" y="2832"/>
                    <a:pt x="19851" y="3058"/>
                    <a:pt x="19550" y="3308"/>
                  </a:cubicBezTo>
                  <a:cubicBezTo>
                    <a:pt x="18397" y="4236"/>
                    <a:pt x="17044" y="5364"/>
                    <a:pt x="15565" y="6542"/>
                  </a:cubicBezTo>
                  <a:cubicBezTo>
                    <a:pt x="14838" y="7118"/>
                    <a:pt x="14061" y="7745"/>
                    <a:pt x="13334" y="8396"/>
                  </a:cubicBezTo>
                  <a:cubicBezTo>
                    <a:pt x="12958" y="8697"/>
                    <a:pt x="12582" y="9023"/>
                    <a:pt x="12181" y="9349"/>
                  </a:cubicBezTo>
                  <a:lnTo>
                    <a:pt x="11630" y="9850"/>
                  </a:lnTo>
                  <a:lnTo>
                    <a:pt x="11329" y="10075"/>
                  </a:lnTo>
                  <a:lnTo>
                    <a:pt x="11254" y="10151"/>
                  </a:lnTo>
                  <a:lnTo>
                    <a:pt x="11154" y="10251"/>
                  </a:lnTo>
                  <a:lnTo>
                    <a:pt x="11029" y="10376"/>
                  </a:lnTo>
                  <a:cubicBezTo>
                    <a:pt x="9600" y="11730"/>
                    <a:pt x="8096" y="13058"/>
                    <a:pt x="6693" y="14361"/>
                  </a:cubicBezTo>
                  <a:cubicBezTo>
                    <a:pt x="6016" y="15013"/>
                    <a:pt x="5339" y="15639"/>
                    <a:pt x="4713" y="16266"/>
                  </a:cubicBezTo>
                  <a:cubicBezTo>
                    <a:pt x="4086" y="16892"/>
                    <a:pt x="3510" y="17519"/>
                    <a:pt x="3008" y="18096"/>
                  </a:cubicBezTo>
                  <a:cubicBezTo>
                    <a:pt x="2482" y="18697"/>
                    <a:pt x="2031" y="19273"/>
                    <a:pt x="1630" y="19800"/>
                  </a:cubicBezTo>
                  <a:cubicBezTo>
                    <a:pt x="1430" y="20075"/>
                    <a:pt x="1279" y="20351"/>
                    <a:pt x="1104" y="20577"/>
                  </a:cubicBezTo>
                  <a:cubicBezTo>
                    <a:pt x="1029" y="20702"/>
                    <a:pt x="953" y="20802"/>
                    <a:pt x="878" y="20928"/>
                  </a:cubicBezTo>
                  <a:cubicBezTo>
                    <a:pt x="803" y="21053"/>
                    <a:pt x="753" y="21178"/>
                    <a:pt x="678" y="21304"/>
                  </a:cubicBezTo>
                  <a:cubicBezTo>
                    <a:pt x="552" y="21529"/>
                    <a:pt x="427" y="21755"/>
                    <a:pt x="352" y="21905"/>
                  </a:cubicBezTo>
                  <a:cubicBezTo>
                    <a:pt x="277" y="22055"/>
                    <a:pt x="201" y="22206"/>
                    <a:pt x="176" y="22306"/>
                  </a:cubicBezTo>
                  <a:cubicBezTo>
                    <a:pt x="76" y="22507"/>
                    <a:pt x="1" y="22632"/>
                    <a:pt x="1" y="22632"/>
                  </a:cubicBezTo>
                  <a:lnTo>
                    <a:pt x="3109" y="23885"/>
                  </a:lnTo>
                  <a:cubicBezTo>
                    <a:pt x="3109" y="23885"/>
                    <a:pt x="3159" y="23760"/>
                    <a:pt x="3234" y="23534"/>
                  </a:cubicBezTo>
                  <a:cubicBezTo>
                    <a:pt x="3259" y="23434"/>
                    <a:pt x="3309" y="23284"/>
                    <a:pt x="3359" y="23133"/>
                  </a:cubicBezTo>
                  <a:cubicBezTo>
                    <a:pt x="3435" y="22983"/>
                    <a:pt x="3485" y="22857"/>
                    <a:pt x="3560" y="22707"/>
                  </a:cubicBezTo>
                  <a:cubicBezTo>
                    <a:pt x="3610" y="22532"/>
                    <a:pt x="3685" y="22356"/>
                    <a:pt x="3811" y="22156"/>
                  </a:cubicBezTo>
                  <a:cubicBezTo>
                    <a:pt x="3936" y="21930"/>
                    <a:pt x="4036" y="21705"/>
                    <a:pt x="4186" y="21454"/>
                  </a:cubicBezTo>
                  <a:cubicBezTo>
                    <a:pt x="4462" y="20978"/>
                    <a:pt x="4813" y="20426"/>
                    <a:pt x="5214" y="19850"/>
                  </a:cubicBezTo>
                  <a:cubicBezTo>
                    <a:pt x="5640" y="19248"/>
                    <a:pt x="6091" y="18622"/>
                    <a:pt x="6643" y="17970"/>
                  </a:cubicBezTo>
                  <a:cubicBezTo>
                    <a:pt x="7144" y="17319"/>
                    <a:pt x="7745" y="16642"/>
                    <a:pt x="8347" y="15940"/>
                  </a:cubicBezTo>
                  <a:cubicBezTo>
                    <a:pt x="9550" y="14537"/>
                    <a:pt x="10928" y="13058"/>
                    <a:pt x="12232" y="11504"/>
                  </a:cubicBezTo>
                  <a:lnTo>
                    <a:pt x="12357" y="11379"/>
                  </a:lnTo>
                  <a:lnTo>
                    <a:pt x="12407" y="11329"/>
                  </a:lnTo>
                  <a:lnTo>
                    <a:pt x="12457" y="11253"/>
                  </a:lnTo>
                  <a:lnTo>
                    <a:pt x="12708" y="11003"/>
                  </a:lnTo>
                  <a:lnTo>
                    <a:pt x="13234" y="10451"/>
                  </a:lnTo>
                  <a:cubicBezTo>
                    <a:pt x="13585" y="10075"/>
                    <a:pt x="13911" y="9725"/>
                    <a:pt x="14262" y="9374"/>
                  </a:cubicBezTo>
                  <a:cubicBezTo>
                    <a:pt x="14938" y="8647"/>
                    <a:pt x="15615" y="7970"/>
                    <a:pt x="16292" y="7319"/>
                  </a:cubicBezTo>
                  <a:cubicBezTo>
                    <a:pt x="17620" y="5990"/>
                    <a:pt x="18848" y="4762"/>
                    <a:pt x="19926" y="3684"/>
                  </a:cubicBezTo>
                  <a:cubicBezTo>
                    <a:pt x="20177" y="3409"/>
                    <a:pt x="20427" y="3158"/>
                    <a:pt x="20678" y="2907"/>
                  </a:cubicBezTo>
                  <a:cubicBezTo>
                    <a:pt x="20903" y="2657"/>
                    <a:pt x="21129" y="2431"/>
                    <a:pt x="21329" y="2181"/>
                  </a:cubicBezTo>
                  <a:cubicBezTo>
                    <a:pt x="21755" y="1730"/>
                    <a:pt x="22106" y="1354"/>
                    <a:pt x="22407" y="1028"/>
                  </a:cubicBezTo>
                  <a:cubicBezTo>
                    <a:pt x="22983" y="376"/>
                    <a:pt x="23309" y="0"/>
                    <a:pt x="233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28"/>
            <p:cNvSpPr/>
            <p:nvPr/>
          </p:nvSpPr>
          <p:spPr>
            <a:xfrm>
              <a:off x="6973356" y="2008421"/>
              <a:ext cx="94025" cy="496630"/>
            </a:xfrm>
            <a:custGeom>
              <a:avLst/>
              <a:gdLst/>
              <a:ahLst/>
              <a:cxnLst/>
              <a:rect l="l" t="t" r="r" b="b"/>
              <a:pathLst>
                <a:path w="1756" h="9275" extrusionOk="0">
                  <a:moveTo>
                    <a:pt x="1705" y="1"/>
                  </a:moveTo>
                  <a:cubicBezTo>
                    <a:pt x="1705" y="1"/>
                    <a:pt x="1630" y="577"/>
                    <a:pt x="1529" y="1429"/>
                  </a:cubicBezTo>
                  <a:cubicBezTo>
                    <a:pt x="1504" y="1655"/>
                    <a:pt x="1479" y="1881"/>
                    <a:pt x="1454" y="2131"/>
                  </a:cubicBezTo>
                  <a:cubicBezTo>
                    <a:pt x="1429" y="2382"/>
                    <a:pt x="1379" y="2632"/>
                    <a:pt x="1329" y="2908"/>
                  </a:cubicBezTo>
                  <a:cubicBezTo>
                    <a:pt x="1229" y="3434"/>
                    <a:pt x="1128" y="4011"/>
                    <a:pt x="1028" y="4562"/>
                  </a:cubicBezTo>
                  <a:cubicBezTo>
                    <a:pt x="778" y="5690"/>
                    <a:pt x="527" y="6818"/>
                    <a:pt x="326" y="7670"/>
                  </a:cubicBezTo>
                  <a:cubicBezTo>
                    <a:pt x="126" y="8497"/>
                    <a:pt x="1" y="9074"/>
                    <a:pt x="1" y="9074"/>
                  </a:cubicBezTo>
                  <a:lnTo>
                    <a:pt x="1229" y="9274"/>
                  </a:lnTo>
                  <a:cubicBezTo>
                    <a:pt x="1229" y="9274"/>
                    <a:pt x="1279" y="8698"/>
                    <a:pt x="1379" y="7846"/>
                  </a:cubicBezTo>
                  <a:cubicBezTo>
                    <a:pt x="1454" y="6968"/>
                    <a:pt x="1555" y="5815"/>
                    <a:pt x="1655" y="4637"/>
                  </a:cubicBezTo>
                  <a:cubicBezTo>
                    <a:pt x="1680" y="4061"/>
                    <a:pt x="1705" y="3485"/>
                    <a:pt x="1730" y="2933"/>
                  </a:cubicBezTo>
                  <a:cubicBezTo>
                    <a:pt x="1730" y="2658"/>
                    <a:pt x="1755" y="2407"/>
                    <a:pt x="1755" y="2156"/>
                  </a:cubicBezTo>
                  <a:cubicBezTo>
                    <a:pt x="1730" y="1906"/>
                    <a:pt x="1730" y="1680"/>
                    <a:pt x="1730" y="1455"/>
                  </a:cubicBezTo>
                  <a:cubicBezTo>
                    <a:pt x="1705" y="577"/>
                    <a:pt x="1705" y="1"/>
                    <a:pt x="17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28"/>
            <p:cNvSpPr/>
            <p:nvPr/>
          </p:nvSpPr>
          <p:spPr>
            <a:xfrm>
              <a:off x="6576150" y="2334569"/>
              <a:ext cx="99326" cy="507285"/>
            </a:xfrm>
            <a:custGeom>
              <a:avLst/>
              <a:gdLst/>
              <a:ahLst/>
              <a:cxnLst/>
              <a:rect l="l" t="t" r="r" b="b"/>
              <a:pathLst>
                <a:path w="1855" h="9474" extrusionOk="0">
                  <a:moveTo>
                    <a:pt x="25" y="0"/>
                  </a:moveTo>
                  <a:cubicBezTo>
                    <a:pt x="25" y="0"/>
                    <a:pt x="0" y="2356"/>
                    <a:pt x="0" y="4712"/>
                  </a:cubicBezTo>
                  <a:cubicBezTo>
                    <a:pt x="25" y="5313"/>
                    <a:pt x="25" y="5915"/>
                    <a:pt x="50" y="6466"/>
                  </a:cubicBezTo>
                  <a:cubicBezTo>
                    <a:pt x="50" y="6742"/>
                    <a:pt x="50" y="7018"/>
                    <a:pt x="75" y="7268"/>
                  </a:cubicBezTo>
                  <a:cubicBezTo>
                    <a:pt x="75" y="7519"/>
                    <a:pt x="100" y="7770"/>
                    <a:pt x="100" y="7995"/>
                  </a:cubicBezTo>
                  <a:cubicBezTo>
                    <a:pt x="176" y="8872"/>
                    <a:pt x="201" y="9474"/>
                    <a:pt x="201" y="9474"/>
                  </a:cubicBezTo>
                  <a:lnTo>
                    <a:pt x="1855" y="9198"/>
                  </a:lnTo>
                  <a:cubicBezTo>
                    <a:pt x="1855" y="9198"/>
                    <a:pt x="1704" y="8647"/>
                    <a:pt x="1504" y="7770"/>
                  </a:cubicBezTo>
                  <a:cubicBezTo>
                    <a:pt x="1454" y="7569"/>
                    <a:pt x="1404" y="7318"/>
                    <a:pt x="1328" y="7093"/>
                  </a:cubicBezTo>
                  <a:cubicBezTo>
                    <a:pt x="1278" y="6842"/>
                    <a:pt x="1228" y="6592"/>
                    <a:pt x="1178" y="6316"/>
                  </a:cubicBezTo>
                  <a:cubicBezTo>
                    <a:pt x="1078" y="5790"/>
                    <a:pt x="952" y="5213"/>
                    <a:pt x="852" y="4637"/>
                  </a:cubicBezTo>
                  <a:cubicBezTo>
                    <a:pt x="426" y="2331"/>
                    <a:pt x="25" y="0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28"/>
            <p:cNvSpPr/>
            <p:nvPr/>
          </p:nvSpPr>
          <p:spPr>
            <a:xfrm>
              <a:off x="7009607" y="2432504"/>
              <a:ext cx="559652" cy="127544"/>
            </a:xfrm>
            <a:custGeom>
              <a:avLst/>
              <a:gdLst/>
              <a:ahLst/>
              <a:cxnLst/>
              <a:rect l="l" t="t" r="r" b="b"/>
              <a:pathLst>
                <a:path w="10452" h="2382" extrusionOk="0">
                  <a:moveTo>
                    <a:pt x="10452" y="1"/>
                  </a:moveTo>
                  <a:cubicBezTo>
                    <a:pt x="10451" y="1"/>
                    <a:pt x="9800" y="126"/>
                    <a:pt x="8822" y="327"/>
                  </a:cubicBezTo>
                  <a:cubicBezTo>
                    <a:pt x="8321" y="427"/>
                    <a:pt x="7770" y="527"/>
                    <a:pt x="7143" y="627"/>
                  </a:cubicBezTo>
                  <a:cubicBezTo>
                    <a:pt x="6842" y="677"/>
                    <a:pt x="6517" y="728"/>
                    <a:pt x="6191" y="778"/>
                  </a:cubicBezTo>
                  <a:cubicBezTo>
                    <a:pt x="5890" y="828"/>
                    <a:pt x="5564" y="878"/>
                    <a:pt x="5238" y="903"/>
                  </a:cubicBezTo>
                  <a:cubicBezTo>
                    <a:pt x="4913" y="953"/>
                    <a:pt x="4562" y="978"/>
                    <a:pt x="4261" y="1028"/>
                  </a:cubicBezTo>
                  <a:cubicBezTo>
                    <a:pt x="3935" y="1053"/>
                    <a:pt x="3609" y="1078"/>
                    <a:pt x="3309" y="1103"/>
                  </a:cubicBezTo>
                  <a:cubicBezTo>
                    <a:pt x="3008" y="1103"/>
                    <a:pt x="2707" y="1154"/>
                    <a:pt x="2431" y="1154"/>
                  </a:cubicBezTo>
                  <a:lnTo>
                    <a:pt x="1654" y="1154"/>
                  </a:lnTo>
                  <a:cubicBezTo>
                    <a:pt x="1515" y="1161"/>
                    <a:pt x="1380" y="1164"/>
                    <a:pt x="1251" y="1164"/>
                  </a:cubicBezTo>
                  <a:cubicBezTo>
                    <a:pt x="939" y="1164"/>
                    <a:pt x="664" y="1146"/>
                    <a:pt x="451" y="1129"/>
                  </a:cubicBezTo>
                  <a:lnTo>
                    <a:pt x="0" y="1129"/>
                  </a:lnTo>
                  <a:lnTo>
                    <a:pt x="25" y="2382"/>
                  </a:lnTo>
                  <a:cubicBezTo>
                    <a:pt x="25" y="2382"/>
                    <a:pt x="201" y="2357"/>
                    <a:pt x="477" y="2332"/>
                  </a:cubicBezTo>
                  <a:cubicBezTo>
                    <a:pt x="777" y="2306"/>
                    <a:pt x="1178" y="2306"/>
                    <a:pt x="1705" y="2206"/>
                  </a:cubicBezTo>
                  <a:cubicBezTo>
                    <a:pt x="1955" y="2181"/>
                    <a:pt x="2231" y="2156"/>
                    <a:pt x="2507" y="2106"/>
                  </a:cubicBezTo>
                  <a:cubicBezTo>
                    <a:pt x="2807" y="2056"/>
                    <a:pt x="3108" y="2006"/>
                    <a:pt x="3409" y="1956"/>
                  </a:cubicBezTo>
                  <a:cubicBezTo>
                    <a:pt x="3735" y="1880"/>
                    <a:pt x="4035" y="1830"/>
                    <a:pt x="4361" y="1755"/>
                  </a:cubicBezTo>
                  <a:cubicBezTo>
                    <a:pt x="4687" y="1680"/>
                    <a:pt x="5013" y="1605"/>
                    <a:pt x="5339" y="1530"/>
                  </a:cubicBezTo>
                  <a:cubicBezTo>
                    <a:pt x="5665" y="1454"/>
                    <a:pt x="5990" y="1354"/>
                    <a:pt x="6316" y="1279"/>
                  </a:cubicBezTo>
                  <a:cubicBezTo>
                    <a:pt x="6617" y="1204"/>
                    <a:pt x="6943" y="1103"/>
                    <a:pt x="7244" y="1028"/>
                  </a:cubicBezTo>
                  <a:cubicBezTo>
                    <a:pt x="7845" y="853"/>
                    <a:pt x="8396" y="677"/>
                    <a:pt x="8873" y="527"/>
                  </a:cubicBezTo>
                  <a:cubicBezTo>
                    <a:pt x="9800" y="201"/>
                    <a:pt x="10451" y="1"/>
                    <a:pt x="1045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28"/>
            <p:cNvSpPr/>
            <p:nvPr/>
          </p:nvSpPr>
          <p:spPr>
            <a:xfrm>
              <a:off x="6651276" y="2829760"/>
              <a:ext cx="605273" cy="107411"/>
            </a:xfrm>
            <a:custGeom>
              <a:avLst/>
              <a:gdLst/>
              <a:ahLst/>
              <a:cxnLst/>
              <a:rect l="l" t="t" r="r" b="b"/>
              <a:pathLst>
                <a:path w="11304" h="2006" extrusionOk="0">
                  <a:moveTo>
                    <a:pt x="251" y="0"/>
                  </a:moveTo>
                  <a:lnTo>
                    <a:pt x="1" y="1654"/>
                  </a:lnTo>
                  <a:cubicBezTo>
                    <a:pt x="1" y="1654"/>
                    <a:pt x="702" y="1705"/>
                    <a:pt x="1755" y="1780"/>
                  </a:cubicBezTo>
                  <a:cubicBezTo>
                    <a:pt x="2281" y="1830"/>
                    <a:pt x="2908" y="1855"/>
                    <a:pt x="3560" y="1880"/>
                  </a:cubicBezTo>
                  <a:cubicBezTo>
                    <a:pt x="4236" y="1905"/>
                    <a:pt x="4938" y="1930"/>
                    <a:pt x="5640" y="1980"/>
                  </a:cubicBezTo>
                  <a:cubicBezTo>
                    <a:pt x="6367" y="1980"/>
                    <a:pt x="7068" y="1980"/>
                    <a:pt x="7720" y="2005"/>
                  </a:cubicBezTo>
                  <a:lnTo>
                    <a:pt x="8672" y="2005"/>
                  </a:lnTo>
                  <a:cubicBezTo>
                    <a:pt x="8998" y="2005"/>
                    <a:pt x="9274" y="2005"/>
                    <a:pt x="9550" y="1980"/>
                  </a:cubicBezTo>
                  <a:cubicBezTo>
                    <a:pt x="10602" y="1955"/>
                    <a:pt x="11304" y="1930"/>
                    <a:pt x="11304" y="1930"/>
                  </a:cubicBezTo>
                  <a:cubicBezTo>
                    <a:pt x="11304" y="1930"/>
                    <a:pt x="10602" y="1855"/>
                    <a:pt x="9550" y="1730"/>
                  </a:cubicBezTo>
                  <a:cubicBezTo>
                    <a:pt x="9299" y="1705"/>
                    <a:pt x="8998" y="1654"/>
                    <a:pt x="8697" y="1629"/>
                  </a:cubicBezTo>
                  <a:cubicBezTo>
                    <a:pt x="8422" y="1579"/>
                    <a:pt x="8096" y="1529"/>
                    <a:pt x="7770" y="1479"/>
                  </a:cubicBezTo>
                  <a:cubicBezTo>
                    <a:pt x="7118" y="1379"/>
                    <a:pt x="6442" y="1253"/>
                    <a:pt x="5740" y="1128"/>
                  </a:cubicBezTo>
                  <a:cubicBezTo>
                    <a:pt x="5063" y="1003"/>
                    <a:pt x="4362" y="878"/>
                    <a:pt x="3710" y="752"/>
                  </a:cubicBezTo>
                  <a:cubicBezTo>
                    <a:pt x="3083" y="627"/>
                    <a:pt x="2482" y="502"/>
                    <a:pt x="1955" y="376"/>
                  </a:cubicBezTo>
                  <a:cubicBezTo>
                    <a:pt x="928" y="151"/>
                    <a:pt x="251" y="0"/>
                    <a:pt x="2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28"/>
            <p:cNvSpPr/>
            <p:nvPr/>
          </p:nvSpPr>
          <p:spPr>
            <a:xfrm>
              <a:off x="5416607" y="3165332"/>
              <a:ext cx="1002041" cy="670972"/>
            </a:xfrm>
            <a:custGeom>
              <a:avLst/>
              <a:gdLst/>
              <a:ahLst/>
              <a:cxnLst/>
              <a:rect l="l" t="t" r="r" b="b"/>
              <a:pathLst>
                <a:path w="18714" h="12531" extrusionOk="0">
                  <a:moveTo>
                    <a:pt x="8924" y="1"/>
                  </a:moveTo>
                  <a:cubicBezTo>
                    <a:pt x="1021" y="1"/>
                    <a:pt x="1" y="12506"/>
                    <a:pt x="10101" y="12530"/>
                  </a:cubicBezTo>
                  <a:cubicBezTo>
                    <a:pt x="10109" y="12530"/>
                    <a:pt x="10117" y="12530"/>
                    <a:pt x="10124" y="12530"/>
                  </a:cubicBezTo>
                  <a:cubicBezTo>
                    <a:pt x="17747" y="12530"/>
                    <a:pt x="18713" y="249"/>
                    <a:pt x="9525" y="24"/>
                  </a:cubicBezTo>
                  <a:cubicBezTo>
                    <a:pt x="9320" y="8"/>
                    <a:pt x="9120" y="1"/>
                    <a:pt x="89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28"/>
            <p:cNvSpPr/>
            <p:nvPr/>
          </p:nvSpPr>
          <p:spPr>
            <a:xfrm>
              <a:off x="5601823" y="3406823"/>
              <a:ext cx="280522" cy="187943"/>
            </a:xfrm>
            <a:custGeom>
              <a:avLst/>
              <a:gdLst/>
              <a:ahLst/>
              <a:cxnLst/>
              <a:rect l="l" t="t" r="r" b="b"/>
              <a:pathLst>
                <a:path w="5239" h="3510" extrusionOk="0">
                  <a:moveTo>
                    <a:pt x="2507" y="0"/>
                  </a:moveTo>
                  <a:cubicBezTo>
                    <a:pt x="301" y="0"/>
                    <a:pt x="0" y="3509"/>
                    <a:pt x="2833" y="3509"/>
                  </a:cubicBezTo>
                  <a:cubicBezTo>
                    <a:pt x="4988" y="3509"/>
                    <a:pt x="5239" y="75"/>
                    <a:pt x="2682" y="25"/>
                  </a:cubicBezTo>
                  <a:cubicBezTo>
                    <a:pt x="2607" y="0"/>
                    <a:pt x="2557" y="0"/>
                    <a:pt x="25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28"/>
            <p:cNvSpPr/>
            <p:nvPr/>
          </p:nvSpPr>
          <p:spPr>
            <a:xfrm>
              <a:off x="6110459" y="3165332"/>
              <a:ext cx="1000649" cy="670972"/>
            </a:xfrm>
            <a:custGeom>
              <a:avLst/>
              <a:gdLst/>
              <a:ahLst/>
              <a:cxnLst/>
              <a:rect l="l" t="t" r="r" b="b"/>
              <a:pathLst>
                <a:path w="18688" h="12531" extrusionOk="0">
                  <a:moveTo>
                    <a:pt x="8923" y="1"/>
                  </a:moveTo>
                  <a:cubicBezTo>
                    <a:pt x="1021" y="1"/>
                    <a:pt x="0" y="12506"/>
                    <a:pt x="10101" y="12530"/>
                  </a:cubicBezTo>
                  <a:cubicBezTo>
                    <a:pt x="10108" y="12530"/>
                    <a:pt x="10116" y="12530"/>
                    <a:pt x="10124" y="12530"/>
                  </a:cubicBezTo>
                  <a:cubicBezTo>
                    <a:pt x="17747" y="12530"/>
                    <a:pt x="18688" y="249"/>
                    <a:pt x="9524" y="24"/>
                  </a:cubicBezTo>
                  <a:cubicBezTo>
                    <a:pt x="9320" y="8"/>
                    <a:pt x="9119" y="1"/>
                    <a:pt x="89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28"/>
            <p:cNvSpPr/>
            <p:nvPr/>
          </p:nvSpPr>
          <p:spPr>
            <a:xfrm>
              <a:off x="6608332" y="3496727"/>
              <a:ext cx="280522" cy="187943"/>
            </a:xfrm>
            <a:custGeom>
              <a:avLst/>
              <a:gdLst/>
              <a:ahLst/>
              <a:cxnLst/>
              <a:rect l="l" t="t" r="r" b="b"/>
              <a:pathLst>
                <a:path w="5239" h="3510" extrusionOk="0">
                  <a:moveTo>
                    <a:pt x="2507" y="1"/>
                  </a:moveTo>
                  <a:cubicBezTo>
                    <a:pt x="301" y="1"/>
                    <a:pt x="1" y="3509"/>
                    <a:pt x="2833" y="3509"/>
                  </a:cubicBezTo>
                  <a:cubicBezTo>
                    <a:pt x="4988" y="3509"/>
                    <a:pt x="5239" y="76"/>
                    <a:pt x="26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28"/>
            <p:cNvSpPr/>
            <p:nvPr/>
          </p:nvSpPr>
          <p:spPr>
            <a:xfrm>
              <a:off x="5729370" y="2964053"/>
              <a:ext cx="1001988" cy="670972"/>
            </a:xfrm>
            <a:custGeom>
              <a:avLst/>
              <a:gdLst/>
              <a:ahLst/>
              <a:cxnLst/>
              <a:rect l="l" t="t" r="r" b="b"/>
              <a:pathLst>
                <a:path w="18713" h="12531" extrusionOk="0">
                  <a:moveTo>
                    <a:pt x="8948" y="0"/>
                  </a:moveTo>
                  <a:cubicBezTo>
                    <a:pt x="1044" y="0"/>
                    <a:pt x="0" y="12506"/>
                    <a:pt x="10125" y="12530"/>
                  </a:cubicBezTo>
                  <a:cubicBezTo>
                    <a:pt x="10133" y="12530"/>
                    <a:pt x="10140" y="12530"/>
                    <a:pt x="10148" y="12530"/>
                  </a:cubicBezTo>
                  <a:cubicBezTo>
                    <a:pt x="17771" y="12530"/>
                    <a:pt x="18712" y="249"/>
                    <a:pt x="9548" y="24"/>
                  </a:cubicBezTo>
                  <a:cubicBezTo>
                    <a:pt x="9344" y="8"/>
                    <a:pt x="9144" y="0"/>
                    <a:pt x="89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28"/>
            <p:cNvSpPr/>
            <p:nvPr/>
          </p:nvSpPr>
          <p:spPr>
            <a:xfrm>
              <a:off x="6205718" y="3094116"/>
              <a:ext cx="280522" cy="187943"/>
            </a:xfrm>
            <a:custGeom>
              <a:avLst/>
              <a:gdLst/>
              <a:ahLst/>
              <a:cxnLst/>
              <a:rect l="l" t="t" r="r" b="b"/>
              <a:pathLst>
                <a:path w="5239" h="3510" extrusionOk="0">
                  <a:moveTo>
                    <a:pt x="2507" y="1"/>
                  </a:moveTo>
                  <a:cubicBezTo>
                    <a:pt x="301" y="1"/>
                    <a:pt x="1" y="3509"/>
                    <a:pt x="2833" y="3509"/>
                  </a:cubicBezTo>
                  <a:cubicBezTo>
                    <a:pt x="4988" y="3509"/>
                    <a:pt x="5239" y="76"/>
                    <a:pt x="26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8" name="Google Shape;848;p28"/>
          <p:cNvGrpSpPr/>
          <p:nvPr/>
        </p:nvGrpSpPr>
        <p:grpSpPr>
          <a:xfrm rot="-10285185">
            <a:off x="370958" y="4306716"/>
            <a:ext cx="424183" cy="496545"/>
            <a:chOff x="5827575" y="3641525"/>
            <a:chExt cx="202450" cy="236975"/>
          </a:xfrm>
        </p:grpSpPr>
        <p:sp>
          <p:nvSpPr>
            <p:cNvPr id="849" name="Google Shape;849;p28"/>
            <p:cNvSpPr/>
            <p:nvPr/>
          </p:nvSpPr>
          <p:spPr>
            <a:xfrm>
              <a:off x="5942475" y="3641525"/>
              <a:ext cx="87550" cy="58425"/>
            </a:xfrm>
            <a:custGeom>
              <a:avLst/>
              <a:gdLst/>
              <a:ahLst/>
              <a:cxnLst/>
              <a:rect l="l" t="t" r="r" b="b"/>
              <a:pathLst>
                <a:path w="3502" h="2337" extrusionOk="0">
                  <a:moveTo>
                    <a:pt x="1666" y="0"/>
                  </a:moveTo>
                  <a:cubicBezTo>
                    <a:pt x="192" y="0"/>
                    <a:pt x="0" y="2336"/>
                    <a:pt x="1882" y="2336"/>
                  </a:cubicBezTo>
                  <a:cubicBezTo>
                    <a:pt x="1890" y="2336"/>
                    <a:pt x="1898" y="2336"/>
                    <a:pt x="1905" y="2336"/>
                  </a:cubicBezTo>
                  <a:cubicBezTo>
                    <a:pt x="3337" y="2336"/>
                    <a:pt x="3502" y="55"/>
                    <a:pt x="1782" y="5"/>
                  </a:cubicBezTo>
                  <a:cubicBezTo>
                    <a:pt x="1742" y="2"/>
                    <a:pt x="1704" y="0"/>
                    <a:pt x="16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28"/>
            <p:cNvSpPr/>
            <p:nvPr/>
          </p:nvSpPr>
          <p:spPr>
            <a:xfrm>
              <a:off x="5827575" y="3833275"/>
              <a:ext cx="67350" cy="45225"/>
            </a:xfrm>
            <a:custGeom>
              <a:avLst/>
              <a:gdLst/>
              <a:ahLst/>
              <a:cxnLst/>
              <a:rect l="l" t="t" r="r" b="b"/>
              <a:pathLst>
                <a:path w="2694" h="1809" extrusionOk="0">
                  <a:moveTo>
                    <a:pt x="1275" y="0"/>
                  </a:moveTo>
                  <a:cubicBezTo>
                    <a:pt x="153" y="0"/>
                    <a:pt x="0" y="1809"/>
                    <a:pt x="1465" y="1809"/>
                  </a:cubicBezTo>
                  <a:cubicBezTo>
                    <a:pt x="2568" y="1809"/>
                    <a:pt x="2693" y="29"/>
                    <a:pt x="1365" y="4"/>
                  </a:cubicBezTo>
                  <a:cubicBezTo>
                    <a:pt x="1334" y="2"/>
                    <a:pt x="1304" y="0"/>
                    <a:pt x="127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1" name="Google Shape;851;p28"/>
          <p:cNvGrpSpPr/>
          <p:nvPr/>
        </p:nvGrpSpPr>
        <p:grpSpPr>
          <a:xfrm rot="1447478" flipH="1">
            <a:off x="8257433" y="296246"/>
            <a:ext cx="424195" cy="496535"/>
            <a:chOff x="5827575" y="3641525"/>
            <a:chExt cx="202450" cy="236975"/>
          </a:xfrm>
        </p:grpSpPr>
        <p:sp>
          <p:nvSpPr>
            <p:cNvPr id="852" name="Google Shape;852;p28"/>
            <p:cNvSpPr/>
            <p:nvPr/>
          </p:nvSpPr>
          <p:spPr>
            <a:xfrm>
              <a:off x="5942475" y="3641525"/>
              <a:ext cx="87550" cy="58425"/>
            </a:xfrm>
            <a:custGeom>
              <a:avLst/>
              <a:gdLst/>
              <a:ahLst/>
              <a:cxnLst/>
              <a:rect l="l" t="t" r="r" b="b"/>
              <a:pathLst>
                <a:path w="3502" h="2337" extrusionOk="0">
                  <a:moveTo>
                    <a:pt x="1666" y="0"/>
                  </a:moveTo>
                  <a:cubicBezTo>
                    <a:pt x="192" y="0"/>
                    <a:pt x="0" y="2336"/>
                    <a:pt x="1882" y="2336"/>
                  </a:cubicBezTo>
                  <a:cubicBezTo>
                    <a:pt x="1890" y="2336"/>
                    <a:pt x="1898" y="2336"/>
                    <a:pt x="1905" y="2336"/>
                  </a:cubicBezTo>
                  <a:cubicBezTo>
                    <a:pt x="3337" y="2336"/>
                    <a:pt x="3502" y="55"/>
                    <a:pt x="1782" y="5"/>
                  </a:cubicBezTo>
                  <a:cubicBezTo>
                    <a:pt x="1742" y="2"/>
                    <a:pt x="1704" y="0"/>
                    <a:pt x="16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28"/>
            <p:cNvSpPr/>
            <p:nvPr/>
          </p:nvSpPr>
          <p:spPr>
            <a:xfrm>
              <a:off x="5827575" y="3833275"/>
              <a:ext cx="67350" cy="45225"/>
            </a:xfrm>
            <a:custGeom>
              <a:avLst/>
              <a:gdLst/>
              <a:ahLst/>
              <a:cxnLst/>
              <a:rect l="l" t="t" r="r" b="b"/>
              <a:pathLst>
                <a:path w="2694" h="1809" extrusionOk="0">
                  <a:moveTo>
                    <a:pt x="1275" y="0"/>
                  </a:moveTo>
                  <a:cubicBezTo>
                    <a:pt x="153" y="0"/>
                    <a:pt x="0" y="1809"/>
                    <a:pt x="1465" y="1809"/>
                  </a:cubicBezTo>
                  <a:cubicBezTo>
                    <a:pt x="2568" y="1809"/>
                    <a:pt x="2693" y="29"/>
                    <a:pt x="1365" y="4"/>
                  </a:cubicBezTo>
                  <a:cubicBezTo>
                    <a:pt x="1334" y="2"/>
                    <a:pt x="1304" y="0"/>
                    <a:pt x="127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5">
    <p:spTree>
      <p:nvGrpSpPr>
        <p:cNvPr id="1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5" name="Google Shape;855;p29"/>
          <p:cNvGrpSpPr/>
          <p:nvPr/>
        </p:nvGrpSpPr>
        <p:grpSpPr>
          <a:xfrm rot="-5400000">
            <a:off x="-265017" y="2023696"/>
            <a:ext cx="2661231" cy="1000858"/>
            <a:chOff x="720000" y="3829047"/>
            <a:chExt cx="2057547" cy="773819"/>
          </a:xfrm>
        </p:grpSpPr>
        <p:sp>
          <p:nvSpPr>
            <p:cNvPr id="856" name="Google Shape;856;p29"/>
            <p:cNvSpPr/>
            <p:nvPr/>
          </p:nvSpPr>
          <p:spPr>
            <a:xfrm>
              <a:off x="747524" y="4140653"/>
              <a:ext cx="1628264" cy="367137"/>
            </a:xfrm>
            <a:custGeom>
              <a:avLst/>
              <a:gdLst/>
              <a:ahLst/>
              <a:cxnLst/>
              <a:rect l="l" t="t" r="r" b="b"/>
              <a:pathLst>
                <a:path w="68508" h="15447" extrusionOk="0">
                  <a:moveTo>
                    <a:pt x="43313" y="0"/>
                  </a:moveTo>
                  <a:cubicBezTo>
                    <a:pt x="39438" y="0"/>
                    <a:pt x="35566" y="236"/>
                    <a:pt x="31724" y="725"/>
                  </a:cubicBezTo>
                  <a:cubicBezTo>
                    <a:pt x="20271" y="2178"/>
                    <a:pt x="8842" y="6239"/>
                    <a:pt x="446" y="14384"/>
                  </a:cubicBezTo>
                  <a:cubicBezTo>
                    <a:pt x="0" y="14810"/>
                    <a:pt x="424" y="15447"/>
                    <a:pt x="917" y="15447"/>
                  </a:cubicBezTo>
                  <a:cubicBezTo>
                    <a:pt x="1061" y="15447"/>
                    <a:pt x="1212" y="15392"/>
                    <a:pt x="1348" y="15261"/>
                  </a:cubicBezTo>
                  <a:cubicBezTo>
                    <a:pt x="9820" y="7041"/>
                    <a:pt x="21374" y="3206"/>
                    <a:pt x="32927" y="1828"/>
                  </a:cubicBezTo>
                  <a:cubicBezTo>
                    <a:pt x="36361" y="1423"/>
                    <a:pt x="39826" y="1229"/>
                    <a:pt x="43297" y="1229"/>
                  </a:cubicBezTo>
                  <a:cubicBezTo>
                    <a:pt x="51430" y="1229"/>
                    <a:pt x="59595" y="2294"/>
                    <a:pt x="67464" y="4209"/>
                  </a:cubicBezTo>
                  <a:cubicBezTo>
                    <a:pt x="67523" y="4224"/>
                    <a:pt x="67580" y="4231"/>
                    <a:pt x="67634" y="4231"/>
                  </a:cubicBezTo>
                  <a:cubicBezTo>
                    <a:pt x="68284" y="4231"/>
                    <a:pt x="68507" y="3191"/>
                    <a:pt x="67790" y="3006"/>
                  </a:cubicBezTo>
                  <a:cubicBezTo>
                    <a:pt x="59796" y="1063"/>
                    <a:pt x="51548" y="0"/>
                    <a:pt x="43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29"/>
            <p:cNvSpPr/>
            <p:nvPr/>
          </p:nvSpPr>
          <p:spPr>
            <a:xfrm>
              <a:off x="2336731" y="4176923"/>
              <a:ext cx="440816" cy="166681"/>
            </a:xfrm>
            <a:custGeom>
              <a:avLst/>
              <a:gdLst/>
              <a:ahLst/>
              <a:cxnLst/>
              <a:rect l="l" t="t" r="r" b="b"/>
              <a:pathLst>
                <a:path w="18547" h="7013" extrusionOk="0">
                  <a:moveTo>
                    <a:pt x="6492" y="1"/>
                  </a:moveTo>
                  <a:cubicBezTo>
                    <a:pt x="5890" y="1"/>
                    <a:pt x="5339" y="26"/>
                    <a:pt x="4762" y="101"/>
                  </a:cubicBezTo>
                  <a:cubicBezTo>
                    <a:pt x="4211" y="176"/>
                    <a:pt x="3685" y="277"/>
                    <a:pt x="3183" y="402"/>
                  </a:cubicBezTo>
                  <a:cubicBezTo>
                    <a:pt x="2958" y="477"/>
                    <a:pt x="2707" y="527"/>
                    <a:pt x="2507" y="577"/>
                  </a:cubicBezTo>
                  <a:cubicBezTo>
                    <a:pt x="2281" y="678"/>
                    <a:pt x="2081" y="728"/>
                    <a:pt x="1880" y="828"/>
                  </a:cubicBezTo>
                  <a:cubicBezTo>
                    <a:pt x="1504" y="978"/>
                    <a:pt x="1153" y="1129"/>
                    <a:pt x="878" y="1279"/>
                  </a:cubicBezTo>
                  <a:cubicBezTo>
                    <a:pt x="602" y="1404"/>
                    <a:pt x="376" y="1555"/>
                    <a:pt x="226" y="1655"/>
                  </a:cubicBezTo>
                  <a:cubicBezTo>
                    <a:pt x="76" y="1730"/>
                    <a:pt x="0" y="1805"/>
                    <a:pt x="0" y="1805"/>
                  </a:cubicBezTo>
                  <a:cubicBezTo>
                    <a:pt x="0" y="1805"/>
                    <a:pt x="51" y="1881"/>
                    <a:pt x="176" y="2006"/>
                  </a:cubicBezTo>
                  <a:cubicBezTo>
                    <a:pt x="301" y="2131"/>
                    <a:pt x="502" y="2332"/>
                    <a:pt x="727" y="2507"/>
                  </a:cubicBezTo>
                  <a:cubicBezTo>
                    <a:pt x="978" y="2733"/>
                    <a:pt x="1254" y="2958"/>
                    <a:pt x="1579" y="3209"/>
                  </a:cubicBezTo>
                  <a:cubicBezTo>
                    <a:pt x="1930" y="3434"/>
                    <a:pt x="2281" y="3685"/>
                    <a:pt x="2682" y="3986"/>
                  </a:cubicBezTo>
                  <a:cubicBezTo>
                    <a:pt x="3083" y="4236"/>
                    <a:pt x="3509" y="4512"/>
                    <a:pt x="3960" y="4738"/>
                  </a:cubicBezTo>
                  <a:cubicBezTo>
                    <a:pt x="4412" y="4988"/>
                    <a:pt x="4913" y="5239"/>
                    <a:pt x="5414" y="5439"/>
                  </a:cubicBezTo>
                  <a:cubicBezTo>
                    <a:pt x="6417" y="5866"/>
                    <a:pt x="7519" y="6241"/>
                    <a:pt x="8647" y="6492"/>
                  </a:cubicBezTo>
                  <a:cubicBezTo>
                    <a:pt x="9224" y="6642"/>
                    <a:pt x="9775" y="6743"/>
                    <a:pt x="10351" y="6818"/>
                  </a:cubicBezTo>
                  <a:cubicBezTo>
                    <a:pt x="10928" y="6918"/>
                    <a:pt x="11479" y="6968"/>
                    <a:pt x="12056" y="6993"/>
                  </a:cubicBezTo>
                  <a:cubicBezTo>
                    <a:pt x="12341" y="7006"/>
                    <a:pt x="12624" y="7013"/>
                    <a:pt x="12904" y="7013"/>
                  </a:cubicBezTo>
                  <a:cubicBezTo>
                    <a:pt x="13707" y="7013"/>
                    <a:pt x="14482" y="6961"/>
                    <a:pt x="15189" y="6868"/>
                  </a:cubicBezTo>
                  <a:cubicBezTo>
                    <a:pt x="16141" y="6718"/>
                    <a:pt x="16968" y="6517"/>
                    <a:pt x="17570" y="6342"/>
                  </a:cubicBezTo>
                  <a:cubicBezTo>
                    <a:pt x="17870" y="6241"/>
                    <a:pt x="18121" y="6141"/>
                    <a:pt x="18296" y="6091"/>
                  </a:cubicBezTo>
                  <a:cubicBezTo>
                    <a:pt x="18447" y="6016"/>
                    <a:pt x="18547" y="5966"/>
                    <a:pt x="18547" y="5966"/>
                  </a:cubicBezTo>
                  <a:cubicBezTo>
                    <a:pt x="18547" y="5966"/>
                    <a:pt x="18497" y="5891"/>
                    <a:pt x="18397" y="5740"/>
                  </a:cubicBezTo>
                  <a:cubicBezTo>
                    <a:pt x="18296" y="5615"/>
                    <a:pt x="18146" y="5364"/>
                    <a:pt x="17945" y="5139"/>
                  </a:cubicBezTo>
                  <a:cubicBezTo>
                    <a:pt x="17745" y="4888"/>
                    <a:pt x="17519" y="4612"/>
                    <a:pt x="17219" y="4312"/>
                  </a:cubicBezTo>
                  <a:cubicBezTo>
                    <a:pt x="16918" y="3986"/>
                    <a:pt x="16592" y="3685"/>
                    <a:pt x="16216" y="3384"/>
                  </a:cubicBezTo>
                  <a:cubicBezTo>
                    <a:pt x="15815" y="3058"/>
                    <a:pt x="15414" y="2733"/>
                    <a:pt x="14938" y="2432"/>
                  </a:cubicBezTo>
                  <a:cubicBezTo>
                    <a:pt x="14487" y="2156"/>
                    <a:pt x="13986" y="1881"/>
                    <a:pt x="13459" y="1605"/>
                  </a:cubicBezTo>
                  <a:cubicBezTo>
                    <a:pt x="12958" y="1354"/>
                    <a:pt x="12407" y="1104"/>
                    <a:pt x="11830" y="928"/>
                  </a:cubicBezTo>
                  <a:cubicBezTo>
                    <a:pt x="11254" y="728"/>
                    <a:pt x="10677" y="552"/>
                    <a:pt x="10076" y="402"/>
                  </a:cubicBezTo>
                  <a:cubicBezTo>
                    <a:pt x="9474" y="277"/>
                    <a:pt x="8873" y="176"/>
                    <a:pt x="8271" y="101"/>
                  </a:cubicBezTo>
                  <a:cubicBezTo>
                    <a:pt x="7670" y="26"/>
                    <a:pt x="7068" y="1"/>
                    <a:pt x="64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29"/>
            <p:cNvSpPr/>
            <p:nvPr/>
          </p:nvSpPr>
          <p:spPr>
            <a:xfrm>
              <a:off x="2160393" y="3951383"/>
              <a:ext cx="378878" cy="230925"/>
            </a:xfrm>
            <a:custGeom>
              <a:avLst/>
              <a:gdLst/>
              <a:ahLst/>
              <a:cxnLst/>
              <a:rect l="l" t="t" r="r" b="b"/>
              <a:pathLst>
                <a:path w="15941" h="9716" extrusionOk="0">
                  <a:moveTo>
                    <a:pt x="13156" y="0"/>
                  </a:moveTo>
                  <a:cubicBezTo>
                    <a:pt x="12955" y="0"/>
                    <a:pt x="12747" y="5"/>
                    <a:pt x="12532" y="16"/>
                  </a:cubicBezTo>
                  <a:cubicBezTo>
                    <a:pt x="12056" y="66"/>
                    <a:pt x="11555" y="116"/>
                    <a:pt x="11029" y="242"/>
                  </a:cubicBezTo>
                  <a:cubicBezTo>
                    <a:pt x="10502" y="342"/>
                    <a:pt x="9951" y="467"/>
                    <a:pt x="9425" y="668"/>
                  </a:cubicBezTo>
                  <a:cubicBezTo>
                    <a:pt x="8873" y="868"/>
                    <a:pt x="8347" y="1069"/>
                    <a:pt x="7821" y="1344"/>
                  </a:cubicBezTo>
                  <a:cubicBezTo>
                    <a:pt x="7294" y="1595"/>
                    <a:pt x="6793" y="1871"/>
                    <a:pt x="6292" y="2197"/>
                  </a:cubicBezTo>
                  <a:cubicBezTo>
                    <a:pt x="5815" y="2522"/>
                    <a:pt x="5364" y="2848"/>
                    <a:pt x="4913" y="3174"/>
                  </a:cubicBezTo>
                  <a:cubicBezTo>
                    <a:pt x="4487" y="3525"/>
                    <a:pt x="4086" y="3901"/>
                    <a:pt x="3710" y="4252"/>
                  </a:cubicBezTo>
                  <a:cubicBezTo>
                    <a:pt x="3334" y="4603"/>
                    <a:pt x="2983" y="4979"/>
                    <a:pt x="2683" y="5354"/>
                  </a:cubicBezTo>
                  <a:cubicBezTo>
                    <a:pt x="2357" y="5705"/>
                    <a:pt x="2081" y="6081"/>
                    <a:pt x="1830" y="6432"/>
                  </a:cubicBezTo>
                  <a:cubicBezTo>
                    <a:pt x="1705" y="6608"/>
                    <a:pt x="1580" y="6783"/>
                    <a:pt x="1455" y="6958"/>
                  </a:cubicBezTo>
                  <a:cubicBezTo>
                    <a:pt x="1329" y="7134"/>
                    <a:pt x="1179" y="7284"/>
                    <a:pt x="1079" y="7460"/>
                  </a:cubicBezTo>
                  <a:cubicBezTo>
                    <a:pt x="828" y="7786"/>
                    <a:pt x="627" y="8086"/>
                    <a:pt x="477" y="8362"/>
                  </a:cubicBezTo>
                  <a:cubicBezTo>
                    <a:pt x="327" y="8613"/>
                    <a:pt x="201" y="8838"/>
                    <a:pt x="126" y="8989"/>
                  </a:cubicBezTo>
                  <a:cubicBezTo>
                    <a:pt x="51" y="9139"/>
                    <a:pt x="1" y="9239"/>
                    <a:pt x="1" y="9239"/>
                  </a:cubicBezTo>
                  <a:cubicBezTo>
                    <a:pt x="1" y="9239"/>
                    <a:pt x="101" y="9264"/>
                    <a:pt x="277" y="9314"/>
                  </a:cubicBezTo>
                  <a:cubicBezTo>
                    <a:pt x="427" y="9365"/>
                    <a:pt x="678" y="9440"/>
                    <a:pt x="978" y="9490"/>
                  </a:cubicBezTo>
                  <a:cubicBezTo>
                    <a:pt x="1279" y="9565"/>
                    <a:pt x="1630" y="9615"/>
                    <a:pt x="2031" y="9665"/>
                  </a:cubicBezTo>
                  <a:cubicBezTo>
                    <a:pt x="2231" y="9690"/>
                    <a:pt x="2432" y="9715"/>
                    <a:pt x="2658" y="9715"/>
                  </a:cubicBezTo>
                  <a:cubicBezTo>
                    <a:pt x="2883" y="9715"/>
                    <a:pt x="3134" y="9690"/>
                    <a:pt x="3384" y="9690"/>
                  </a:cubicBezTo>
                  <a:cubicBezTo>
                    <a:pt x="3886" y="9640"/>
                    <a:pt x="4412" y="9565"/>
                    <a:pt x="4988" y="9465"/>
                  </a:cubicBezTo>
                  <a:cubicBezTo>
                    <a:pt x="5515" y="9339"/>
                    <a:pt x="6041" y="9189"/>
                    <a:pt x="6592" y="8989"/>
                  </a:cubicBezTo>
                  <a:cubicBezTo>
                    <a:pt x="7144" y="8813"/>
                    <a:pt x="7670" y="8588"/>
                    <a:pt x="8171" y="8312"/>
                  </a:cubicBezTo>
                  <a:cubicBezTo>
                    <a:pt x="8698" y="8061"/>
                    <a:pt x="9199" y="7760"/>
                    <a:pt x="9675" y="7460"/>
                  </a:cubicBezTo>
                  <a:cubicBezTo>
                    <a:pt x="10151" y="7159"/>
                    <a:pt x="10602" y="6833"/>
                    <a:pt x="11029" y="6507"/>
                  </a:cubicBezTo>
                  <a:cubicBezTo>
                    <a:pt x="11480" y="6182"/>
                    <a:pt x="11881" y="5831"/>
                    <a:pt x="12257" y="5455"/>
                  </a:cubicBezTo>
                  <a:cubicBezTo>
                    <a:pt x="12633" y="5079"/>
                    <a:pt x="13009" y="4728"/>
                    <a:pt x="13334" y="4352"/>
                  </a:cubicBezTo>
                  <a:cubicBezTo>
                    <a:pt x="13660" y="3976"/>
                    <a:pt x="13961" y="3600"/>
                    <a:pt x="14237" y="3224"/>
                  </a:cubicBezTo>
                  <a:cubicBezTo>
                    <a:pt x="14512" y="2873"/>
                    <a:pt x="14763" y="2522"/>
                    <a:pt x="14963" y="2197"/>
                  </a:cubicBezTo>
                  <a:cubicBezTo>
                    <a:pt x="15189" y="1871"/>
                    <a:pt x="15364" y="1545"/>
                    <a:pt x="15515" y="1269"/>
                  </a:cubicBezTo>
                  <a:cubicBezTo>
                    <a:pt x="15665" y="1019"/>
                    <a:pt x="15765" y="768"/>
                    <a:pt x="15841" y="618"/>
                  </a:cubicBezTo>
                  <a:cubicBezTo>
                    <a:pt x="15916" y="467"/>
                    <a:pt x="15941" y="367"/>
                    <a:pt x="15941" y="367"/>
                  </a:cubicBezTo>
                  <a:cubicBezTo>
                    <a:pt x="15941" y="367"/>
                    <a:pt x="15841" y="342"/>
                    <a:pt x="15690" y="292"/>
                  </a:cubicBezTo>
                  <a:cubicBezTo>
                    <a:pt x="15515" y="267"/>
                    <a:pt x="15264" y="192"/>
                    <a:pt x="14963" y="141"/>
                  </a:cubicBezTo>
                  <a:cubicBezTo>
                    <a:pt x="14494" y="63"/>
                    <a:pt x="13871" y="0"/>
                    <a:pt x="131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29"/>
            <p:cNvSpPr/>
            <p:nvPr/>
          </p:nvSpPr>
          <p:spPr>
            <a:xfrm>
              <a:off x="2001358" y="4172764"/>
              <a:ext cx="343131" cy="318104"/>
            </a:xfrm>
            <a:custGeom>
              <a:avLst/>
              <a:gdLst/>
              <a:ahLst/>
              <a:cxnLst/>
              <a:rect l="l" t="t" r="r" b="b"/>
              <a:pathLst>
                <a:path w="14437" h="13384" extrusionOk="0">
                  <a:moveTo>
                    <a:pt x="0" y="0"/>
                  </a:moveTo>
                  <a:cubicBezTo>
                    <a:pt x="0" y="0"/>
                    <a:pt x="25" y="101"/>
                    <a:pt x="50" y="276"/>
                  </a:cubicBezTo>
                  <a:cubicBezTo>
                    <a:pt x="100" y="452"/>
                    <a:pt x="151" y="727"/>
                    <a:pt x="251" y="1028"/>
                  </a:cubicBezTo>
                  <a:cubicBezTo>
                    <a:pt x="426" y="1629"/>
                    <a:pt x="777" y="2482"/>
                    <a:pt x="1278" y="3359"/>
                  </a:cubicBezTo>
                  <a:cubicBezTo>
                    <a:pt x="1755" y="4236"/>
                    <a:pt x="2381" y="5188"/>
                    <a:pt x="3133" y="6091"/>
                  </a:cubicBezTo>
                  <a:cubicBezTo>
                    <a:pt x="3885" y="6968"/>
                    <a:pt x="4737" y="7820"/>
                    <a:pt x="5639" y="8597"/>
                  </a:cubicBezTo>
                  <a:cubicBezTo>
                    <a:pt x="6090" y="8973"/>
                    <a:pt x="6567" y="9349"/>
                    <a:pt x="7043" y="9675"/>
                  </a:cubicBezTo>
                  <a:cubicBezTo>
                    <a:pt x="7494" y="10025"/>
                    <a:pt x="7970" y="10326"/>
                    <a:pt x="8446" y="10627"/>
                  </a:cubicBezTo>
                  <a:cubicBezTo>
                    <a:pt x="8922" y="10903"/>
                    <a:pt x="9374" y="11178"/>
                    <a:pt x="9850" y="11429"/>
                  </a:cubicBezTo>
                  <a:cubicBezTo>
                    <a:pt x="10301" y="11655"/>
                    <a:pt x="10752" y="11880"/>
                    <a:pt x="11178" y="12081"/>
                  </a:cubicBezTo>
                  <a:cubicBezTo>
                    <a:pt x="11404" y="12156"/>
                    <a:pt x="11579" y="12256"/>
                    <a:pt x="11805" y="12356"/>
                  </a:cubicBezTo>
                  <a:cubicBezTo>
                    <a:pt x="12005" y="12432"/>
                    <a:pt x="12206" y="12532"/>
                    <a:pt x="12381" y="12607"/>
                  </a:cubicBezTo>
                  <a:cubicBezTo>
                    <a:pt x="12732" y="12757"/>
                    <a:pt x="13108" y="12883"/>
                    <a:pt x="13384" y="13008"/>
                  </a:cubicBezTo>
                  <a:cubicBezTo>
                    <a:pt x="13659" y="13133"/>
                    <a:pt x="13910" y="13208"/>
                    <a:pt x="14085" y="13284"/>
                  </a:cubicBezTo>
                  <a:cubicBezTo>
                    <a:pt x="14261" y="13359"/>
                    <a:pt x="14361" y="13384"/>
                    <a:pt x="14361" y="13384"/>
                  </a:cubicBezTo>
                  <a:cubicBezTo>
                    <a:pt x="14361" y="13384"/>
                    <a:pt x="14386" y="13284"/>
                    <a:pt x="14386" y="13108"/>
                  </a:cubicBezTo>
                  <a:cubicBezTo>
                    <a:pt x="14411" y="12933"/>
                    <a:pt x="14436" y="12657"/>
                    <a:pt x="14436" y="12331"/>
                  </a:cubicBezTo>
                  <a:cubicBezTo>
                    <a:pt x="14436" y="11980"/>
                    <a:pt x="14386" y="11604"/>
                    <a:pt x="14311" y="11153"/>
                  </a:cubicBezTo>
                  <a:cubicBezTo>
                    <a:pt x="14236" y="10677"/>
                    <a:pt x="14110" y="10226"/>
                    <a:pt x="13935" y="9700"/>
                  </a:cubicBezTo>
                  <a:cubicBezTo>
                    <a:pt x="13760" y="9198"/>
                    <a:pt x="13534" y="8672"/>
                    <a:pt x="13258" y="8146"/>
                  </a:cubicBezTo>
                  <a:cubicBezTo>
                    <a:pt x="12983" y="7645"/>
                    <a:pt x="12657" y="7093"/>
                    <a:pt x="12281" y="6592"/>
                  </a:cubicBezTo>
                  <a:cubicBezTo>
                    <a:pt x="11554" y="5564"/>
                    <a:pt x="10652" y="4637"/>
                    <a:pt x="9699" y="3810"/>
                  </a:cubicBezTo>
                  <a:cubicBezTo>
                    <a:pt x="8697" y="2983"/>
                    <a:pt x="7669" y="2281"/>
                    <a:pt x="6592" y="1755"/>
                  </a:cubicBezTo>
                  <a:cubicBezTo>
                    <a:pt x="6065" y="1479"/>
                    <a:pt x="5539" y="1228"/>
                    <a:pt x="5013" y="1028"/>
                  </a:cubicBezTo>
                  <a:cubicBezTo>
                    <a:pt x="4511" y="827"/>
                    <a:pt x="3985" y="677"/>
                    <a:pt x="3509" y="527"/>
                  </a:cubicBezTo>
                  <a:cubicBezTo>
                    <a:pt x="2557" y="251"/>
                    <a:pt x="1704" y="126"/>
                    <a:pt x="1053" y="76"/>
                  </a:cubicBezTo>
                  <a:cubicBezTo>
                    <a:pt x="727" y="25"/>
                    <a:pt x="476" y="25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29"/>
            <p:cNvSpPr/>
            <p:nvPr/>
          </p:nvSpPr>
          <p:spPr>
            <a:xfrm>
              <a:off x="1844082" y="3844520"/>
              <a:ext cx="282382" cy="310380"/>
            </a:xfrm>
            <a:custGeom>
              <a:avLst/>
              <a:gdLst/>
              <a:ahLst/>
              <a:cxnLst/>
              <a:rect l="l" t="t" r="r" b="b"/>
              <a:pathLst>
                <a:path w="11881" h="13059" extrusionOk="0">
                  <a:moveTo>
                    <a:pt x="11755" y="1"/>
                  </a:moveTo>
                  <a:cubicBezTo>
                    <a:pt x="11755" y="1"/>
                    <a:pt x="11655" y="1"/>
                    <a:pt x="11479" y="51"/>
                  </a:cubicBezTo>
                  <a:cubicBezTo>
                    <a:pt x="11329" y="126"/>
                    <a:pt x="11078" y="176"/>
                    <a:pt x="10803" y="276"/>
                  </a:cubicBezTo>
                  <a:cubicBezTo>
                    <a:pt x="10527" y="377"/>
                    <a:pt x="10201" y="502"/>
                    <a:pt x="9850" y="652"/>
                  </a:cubicBezTo>
                  <a:cubicBezTo>
                    <a:pt x="9524" y="803"/>
                    <a:pt x="9148" y="953"/>
                    <a:pt x="8747" y="1129"/>
                  </a:cubicBezTo>
                  <a:cubicBezTo>
                    <a:pt x="8346" y="1329"/>
                    <a:pt x="7945" y="1530"/>
                    <a:pt x="7544" y="1780"/>
                  </a:cubicBezTo>
                  <a:cubicBezTo>
                    <a:pt x="7143" y="2006"/>
                    <a:pt x="6692" y="2256"/>
                    <a:pt x="6291" y="2557"/>
                  </a:cubicBezTo>
                  <a:cubicBezTo>
                    <a:pt x="5890" y="2833"/>
                    <a:pt x="5489" y="3159"/>
                    <a:pt x="5088" y="3485"/>
                  </a:cubicBezTo>
                  <a:cubicBezTo>
                    <a:pt x="4687" y="3835"/>
                    <a:pt x="4286" y="4186"/>
                    <a:pt x="3935" y="4562"/>
                  </a:cubicBezTo>
                  <a:cubicBezTo>
                    <a:pt x="3158" y="5339"/>
                    <a:pt x="2507" y="6191"/>
                    <a:pt x="1930" y="7094"/>
                  </a:cubicBezTo>
                  <a:cubicBezTo>
                    <a:pt x="1630" y="7545"/>
                    <a:pt x="1379" y="7996"/>
                    <a:pt x="1153" y="8447"/>
                  </a:cubicBezTo>
                  <a:cubicBezTo>
                    <a:pt x="928" y="8923"/>
                    <a:pt x="752" y="9374"/>
                    <a:pt x="577" y="9800"/>
                  </a:cubicBezTo>
                  <a:cubicBezTo>
                    <a:pt x="427" y="10251"/>
                    <a:pt x="301" y="10678"/>
                    <a:pt x="226" y="11053"/>
                  </a:cubicBezTo>
                  <a:cubicBezTo>
                    <a:pt x="151" y="11429"/>
                    <a:pt x="101" y="11780"/>
                    <a:pt x="51" y="12081"/>
                  </a:cubicBezTo>
                  <a:cubicBezTo>
                    <a:pt x="26" y="12382"/>
                    <a:pt x="26" y="12632"/>
                    <a:pt x="1" y="12783"/>
                  </a:cubicBezTo>
                  <a:cubicBezTo>
                    <a:pt x="1" y="12958"/>
                    <a:pt x="1" y="13058"/>
                    <a:pt x="1" y="13058"/>
                  </a:cubicBezTo>
                  <a:cubicBezTo>
                    <a:pt x="1" y="13058"/>
                    <a:pt x="101" y="13058"/>
                    <a:pt x="276" y="13033"/>
                  </a:cubicBezTo>
                  <a:cubicBezTo>
                    <a:pt x="427" y="13008"/>
                    <a:pt x="702" y="12983"/>
                    <a:pt x="978" y="12933"/>
                  </a:cubicBezTo>
                  <a:cubicBezTo>
                    <a:pt x="1580" y="12833"/>
                    <a:pt x="2356" y="12582"/>
                    <a:pt x="3209" y="12307"/>
                  </a:cubicBezTo>
                  <a:cubicBezTo>
                    <a:pt x="3635" y="12131"/>
                    <a:pt x="4061" y="11981"/>
                    <a:pt x="4487" y="11755"/>
                  </a:cubicBezTo>
                  <a:cubicBezTo>
                    <a:pt x="4938" y="11555"/>
                    <a:pt x="5389" y="11304"/>
                    <a:pt x="5840" y="11028"/>
                  </a:cubicBezTo>
                  <a:cubicBezTo>
                    <a:pt x="6742" y="10477"/>
                    <a:pt x="7620" y="9750"/>
                    <a:pt x="8397" y="8973"/>
                  </a:cubicBezTo>
                  <a:cubicBezTo>
                    <a:pt x="8798" y="8547"/>
                    <a:pt x="9174" y="8121"/>
                    <a:pt x="9524" y="7670"/>
                  </a:cubicBezTo>
                  <a:cubicBezTo>
                    <a:pt x="9875" y="7244"/>
                    <a:pt x="10176" y="6743"/>
                    <a:pt x="10452" y="6266"/>
                  </a:cubicBezTo>
                  <a:cubicBezTo>
                    <a:pt x="10727" y="5765"/>
                    <a:pt x="10978" y="5289"/>
                    <a:pt x="11154" y="4813"/>
                  </a:cubicBezTo>
                  <a:cubicBezTo>
                    <a:pt x="11354" y="4312"/>
                    <a:pt x="11504" y="3810"/>
                    <a:pt x="11630" y="3359"/>
                  </a:cubicBezTo>
                  <a:cubicBezTo>
                    <a:pt x="11680" y="3109"/>
                    <a:pt x="11730" y="2908"/>
                    <a:pt x="11780" y="2682"/>
                  </a:cubicBezTo>
                  <a:cubicBezTo>
                    <a:pt x="11805" y="2457"/>
                    <a:pt x="11830" y="2256"/>
                    <a:pt x="11830" y="2031"/>
                  </a:cubicBezTo>
                  <a:cubicBezTo>
                    <a:pt x="11880" y="1630"/>
                    <a:pt x="11880" y="1254"/>
                    <a:pt x="11855" y="953"/>
                  </a:cubicBezTo>
                  <a:cubicBezTo>
                    <a:pt x="11855" y="652"/>
                    <a:pt x="11805" y="402"/>
                    <a:pt x="11805" y="251"/>
                  </a:cubicBezTo>
                  <a:cubicBezTo>
                    <a:pt x="11780" y="76"/>
                    <a:pt x="11755" y="1"/>
                    <a:pt x="117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29"/>
            <p:cNvSpPr/>
            <p:nvPr/>
          </p:nvSpPr>
          <p:spPr>
            <a:xfrm>
              <a:off x="1677893" y="4172764"/>
              <a:ext cx="268668" cy="317510"/>
            </a:xfrm>
            <a:custGeom>
              <a:avLst/>
              <a:gdLst/>
              <a:ahLst/>
              <a:cxnLst/>
              <a:rect l="l" t="t" r="r" b="b"/>
              <a:pathLst>
                <a:path w="11304" h="13359" extrusionOk="0">
                  <a:moveTo>
                    <a:pt x="0" y="0"/>
                  </a:moveTo>
                  <a:cubicBezTo>
                    <a:pt x="0" y="0"/>
                    <a:pt x="25" y="101"/>
                    <a:pt x="25" y="276"/>
                  </a:cubicBezTo>
                  <a:cubicBezTo>
                    <a:pt x="50" y="426"/>
                    <a:pt x="75" y="677"/>
                    <a:pt x="150" y="978"/>
                  </a:cubicBezTo>
                  <a:cubicBezTo>
                    <a:pt x="201" y="1254"/>
                    <a:pt x="276" y="1604"/>
                    <a:pt x="401" y="1980"/>
                  </a:cubicBezTo>
                  <a:cubicBezTo>
                    <a:pt x="451" y="2181"/>
                    <a:pt x="501" y="2356"/>
                    <a:pt x="576" y="2557"/>
                  </a:cubicBezTo>
                  <a:cubicBezTo>
                    <a:pt x="627" y="2757"/>
                    <a:pt x="702" y="2958"/>
                    <a:pt x="752" y="3183"/>
                  </a:cubicBezTo>
                  <a:cubicBezTo>
                    <a:pt x="877" y="3584"/>
                    <a:pt x="1028" y="4010"/>
                    <a:pt x="1203" y="4436"/>
                  </a:cubicBezTo>
                  <a:cubicBezTo>
                    <a:pt x="1228" y="4537"/>
                    <a:pt x="1278" y="4637"/>
                    <a:pt x="1328" y="4737"/>
                  </a:cubicBezTo>
                  <a:cubicBezTo>
                    <a:pt x="1379" y="4863"/>
                    <a:pt x="1429" y="4963"/>
                    <a:pt x="1479" y="5088"/>
                  </a:cubicBezTo>
                  <a:cubicBezTo>
                    <a:pt x="1579" y="5314"/>
                    <a:pt x="1679" y="5539"/>
                    <a:pt x="1780" y="5765"/>
                  </a:cubicBezTo>
                  <a:cubicBezTo>
                    <a:pt x="2005" y="6216"/>
                    <a:pt x="2281" y="6617"/>
                    <a:pt x="2556" y="7068"/>
                  </a:cubicBezTo>
                  <a:cubicBezTo>
                    <a:pt x="2832" y="7519"/>
                    <a:pt x="3133" y="7945"/>
                    <a:pt x="3459" y="8346"/>
                  </a:cubicBezTo>
                  <a:cubicBezTo>
                    <a:pt x="4110" y="9223"/>
                    <a:pt x="4837" y="9975"/>
                    <a:pt x="5639" y="10677"/>
                  </a:cubicBezTo>
                  <a:cubicBezTo>
                    <a:pt x="6065" y="11028"/>
                    <a:pt x="6466" y="11329"/>
                    <a:pt x="6892" y="11604"/>
                  </a:cubicBezTo>
                  <a:cubicBezTo>
                    <a:pt x="7293" y="11880"/>
                    <a:pt x="7744" y="12131"/>
                    <a:pt x="8145" y="12356"/>
                  </a:cubicBezTo>
                  <a:cubicBezTo>
                    <a:pt x="8346" y="12457"/>
                    <a:pt x="8546" y="12557"/>
                    <a:pt x="8747" y="12632"/>
                  </a:cubicBezTo>
                  <a:cubicBezTo>
                    <a:pt x="8947" y="12707"/>
                    <a:pt x="9123" y="12807"/>
                    <a:pt x="9323" y="12858"/>
                  </a:cubicBezTo>
                  <a:cubicBezTo>
                    <a:pt x="9699" y="13008"/>
                    <a:pt x="10025" y="13108"/>
                    <a:pt x="10326" y="13183"/>
                  </a:cubicBezTo>
                  <a:cubicBezTo>
                    <a:pt x="10602" y="13259"/>
                    <a:pt x="10852" y="13284"/>
                    <a:pt x="11028" y="13334"/>
                  </a:cubicBezTo>
                  <a:cubicBezTo>
                    <a:pt x="11178" y="13359"/>
                    <a:pt x="11278" y="13359"/>
                    <a:pt x="11278" y="13359"/>
                  </a:cubicBezTo>
                  <a:cubicBezTo>
                    <a:pt x="11278" y="13359"/>
                    <a:pt x="11303" y="13259"/>
                    <a:pt x="11303" y="13108"/>
                  </a:cubicBezTo>
                  <a:cubicBezTo>
                    <a:pt x="11303" y="12933"/>
                    <a:pt x="11303" y="12682"/>
                    <a:pt x="11303" y="12381"/>
                  </a:cubicBezTo>
                  <a:cubicBezTo>
                    <a:pt x="11278" y="11780"/>
                    <a:pt x="11178" y="11003"/>
                    <a:pt x="11003" y="10126"/>
                  </a:cubicBezTo>
                  <a:cubicBezTo>
                    <a:pt x="10902" y="9675"/>
                    <a:pt x="10802" y="9223"/>
                    <a:pt x="10652" y="8747"/>
                  </a:cubicBezTo>
                  <a:cubicBezTo>
                    <a:pt x="10501" y="8296"/>
                    <a:pt x="10301" y="7795"/>
                    <a:pt x="10100" y="7319"/>
                  </a:cubicBezTo>
                  <a:cubicBezTo>
                    <a:pt x="9674" y="6366"/>
                    <a:pt x="9073" y="5414"/>
                    <a:pt x="8396" y="4512"/>
                  </a:cubicBezTo>
                  <a:cubicBezTo>
                    <a:pt x="8045" y="4086"/>
                    <a:pt x="7669" y="3634"/>
                    <a:pt x="7268" y="3233"/>
                  </a:cubicBezTo>
                  <a:cubicBezTo>
                    <a:pt x="6892" y="2832"/>
                    <a:pt x="6441" y="2482"/>
                    <a:pt x="5990" y="2131"/>
                  </a:cubicBezTo>
                  <a:cubicBezTo>
                    <a:pt x="5790" y="1980"/>
                    <a:pt x="5564" y="1805"/>
                    <a:pt x="5338" y="1655"/>
                  </a:cubicBezTo>
                  <a:cubicBezTo>
                    <a:pt x="5113" y="1504"/>
                    <a:pt x="4887" y="1379"/>
                    <a:pt x="4637" y="1228"/>
                  </a:cubicBezTo>
                  <a:cubicBezTo>
                    <a:pt x="4160" y="978"/>
                    <a:pt x="3684" y="752"/>
                    <a:pt x="3258" y="577"/>
                  </a:cubicBezTo>
                  <a:cubicBezTo>
                    <a:pt x="3033" y="502"/>
                    <a:pt x="2832" y="401"/>
                    <a:pt x="2607" y="351"/>
                  </a:cubicBezTo>
                  <a:cubicBezTo>
                    <a:pt x="2406" y="301"/>
                    <a:pt x="2206" y="251"/>
                    <a:pt x="2005" y="201"/>
                  </a:cubicBezTo>
                  <a:cubicBezTo>
                    <a:pt x="1629" y="126"/>
                    <a:pt x="1278" y="76"/>
                    <a:pt x="977" y="51"/>
                  </a:cubicBezTo>
                  <a:cubicBezTo>
                    <a:pt x="702" y="0"/>
                    <a:pt x="451" y="25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29"/>
            <p:cNvSpPr/>
            <p:nvPr/>
          </p:nvSpPr>
          <p:spPr>
            <a:xfrm>
              <a:off x="1526583" y="3829047"/>
              <a:ext cx="278793" cy="335977"/>
            </a:xfrm>
            <a:custGeom>
              <a:avLst/>
              <a:gdLst/>
              <a:ahLst/>
              <a:cxnLst/>
              <a:rect l="l" t="t" r="r" b="b"/>
              <a:pathLst>
                <a:path w="11730" h="14136" extrusionOk="0">
                  <a:moveTo>
                    <a:pt x="11554" y="0"/>
                  </a:moveTo>
                  <a:cubicBezTo>
                    <a:pt x="11554" y="0"/>
                    <a:pt x="11454" y="25"/>
                    <a:pt x="11303" y="75"/>
                  </a:cubicBezTo>
                  <a:cubicBezTo>
                    <a:pt x="11153" y="151"/>
                    <a:pt x="10902" y="226"/>
                    <a:pt x="10627" y="351"/>
                  </a:cubicBezTo>
                  <a:cubicBezTo>
                    <a:pt x="10326" y="476"/>
                    <a:pt x="10025" y="627"/>
                    <a:pt x="9674" y="802"/>
                  </a:cubicBezTo>
                  <a:cubicBezTo>
                    <a:pt x="9349" y="978"/>
                    <a:pt x="8973" y="1178"/>
                    <a:pt x="8547" y="1404"/>
                  </a:cubicBezTo>
                  <a:cubicBezTo>
                    <a:pt x="8171" y="1629"/>
                    <a:pt x="7745" y="1880"/>
                    <a:pt x="7369" y="2156"/>
                  </a:cubicBezTo>
                  <a:cubicBezTo>
                    <a:pt x="6968" y="2431"/>
                    <a:pt x="6541" y="2707"/>
                    <a:pt x="6140" y="3033"/>
                  </a:cubicBezTo>
                  <a:cubicBezTo>
                    <a:pt x="5739" y="3359"/>
                    <a:pt x="5338" y="3709"/>
                    <a:pt x="4937" y="4085"/>
                  </a:cubicBezTo>
                  <a:cubicBezTo>
                    <a:pt x="4536" y="4461"/>
                    <a:pt x="4161" y="4862"/>
                    <a:pt x="3810" y="5263"/>
                  </a:cubicBezTo>
                  <a:cubicBezTo>
                    <a:pt x="3058" y="6090"/>
                    <a:pt x="2406" y="6993"/>
                    <a:pt x="1830" y="7945"/>
                  </a:cubicBezTo>
                  <a:cubicBezTo>
                    <a:pt x="1554" y="8421"/>
                    <a:pt x="1328" y="8897"/>
                    <a:pt x="1103" y="9374"/>
                  </a:cubicBezTo>
                  <a:cubicBezTo>
                    <a:pt x="877" y="9875"/>
                    <a:pt x="702" y="10351"/>
                    <a:pt x="551" y="10802"/>
                  </a:cubicBezTo>
                  <a:cubicBezTo>
                    <a:pt x="401" y="11253"/>
                    <a:pt x="276" y="11679"/>
                    <a:pt x="201" y="12080"/>
                  </a:cubicBezTo>
                  <a:cubicBezTo>
                    <a:pt x="125" y="12481"/>
                    <a:pt x="75" y="12832"/>
                    <a:pt x="50" y="13133"/>
                  </a:cubicBezTo>
                  <a:cubicBezTo>
                    <a:pt x="0" y="13434"/>
                    <a:pt x="25" y="13709"/>
                    <a:pt x="0" y="13860"/>
                  </a:cubicBezTo>
                  <a:cubicBezTo>
                    <a:pt x="0" y="14035"/>
                    <a:pt x="0" y="14136"/>
                    <a:pt x="0" y="14136"/>
                  </a:cubicBezTo>
                  <a:cubicBezTo>
                    <a:pt x="0" y="14136"/>
                    <a:pt x="100" y="14136"/>
                    <a:pt x="276" y="14110"/>
                  </a:cubicBezTo>
                  <a:cubicBezTo>
                    <a:pt x="426" y="14060"/>
                    <a:pt x="702" y="14035"/>
                    <a:pt x="1003" y="13960"/>
                  </a:cubicBezTo>
                  <a:cubicBezTo>
                    <a:pt x="1579" y="13835"/>
                    <a:pt x="2381" y="13534"/>
                    <a:pt x="3258" y="13183"/>
                  </a:cubicBezTo>
                  <a:cubicBezTo>
                    <a:pt x="3684" y="13008"/>
                    <a:pt x="4135" y="12807"/>
                    <a:pt x="4562" y="12557"/>
                  </a:cubicBezTo>
                  <a:cubicBezTo>
                    <a:pt x="5013" y="12331"/>
                    <a:pt x="5464" y="12030"/>
                    <a:pt x="5915" y="11704"/>
                  </a:cubicBezTo>
                  <a:cubicBezTo>
                    <a:pt x="6366" y="11404"/>
                    <a:pt x="6817" y="11053"/>
                    <a:pt x="7243" y="10652"/>
                  </a:cubicBezTo>
                  <a:cubicBezTo>
                    <a:pt x="7669" y="10276"/>
                    <a:pt x="8095" y="9850"/>
                    <a:pt x="8471" y="9424"/>
                  </a:cubicBezTo>
                  <a:cubicBezTo>
                    <a:pt x="8872" y="8973"/>
                    <a:pt x="9248" y="8496"/>
                    <a:pt x="9574" y="8020"/>
                  </a:cubicBezTo>
                  <a:cubicBezTo>
                    <a:pt x="9925" y="7544"/>
                    <a:pt x="10226" y="7018"/>
                    <a:pt x="10476" y="6516"/>
                  </a:cubicBezTo>
                  <a:cubicBezTo>
                    <a:pt x="10752" y="5990"/>
                    <a:pt x="10978" y="5489"/>
                    <a:pt x="11153" y="4963"/>
                  </a:cubicBezTo>
                  <a:cubicBezTo>
                    <a:pt x="11328" y="4436"/>
                    <a:pt x="11454" y="3935"/>
                    <a:pt x="11554" y="3459"/>
                  </a:cubicBezTo>
                  <a:cubicBezTo>
                    <a:pt x="11604" y="3208"/>
                    <a:pt x="11654" y="2983"/>
                    <a:pt x="11679" y="2757"/>
                  </a:cubicBezTo>
                  <a:cubicBezTo>
                    <a:pt x="11704" y="2531"/>
                    <a:pt x="11729" y="2306"/>
                    <a:pt x="11729" y="2080"/>
                  </a:cubicBezTo>
                  <a:cubicBezTo>
                    <a:pt x="11729" y="1654"/>
                    <a:pt x="11729" y="1303"/>
                    <a:pt x="11704" y="978"/>
                  </a:cubicBezTo>
                  <a:cubicBezTo>
                    <a:pt x="11679" y="677"/>
                    <a:pt x="11629" y="426"/>
                    <a:pt x="11629" y="251"/>
                  </a:cubicBezTo>
                  <a:cubicBezTo>
                    <a:pt x="11579" y="100"/>
                    <a:pt x="11554" y="0"/>
                    <a:pt x="115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9"/>
            <p:cNvSpPr/>
            <p:nvPr/>
          </p:nvSpPr>
          <p:spPr>
            <a:xfrm>
              <a:off x="1299023" y="4221608"/>
              <a:ext cx="316322" cy="278199"/>
            </a:xfrm>
            <a:custGeom>
              <a:avLst/>
              <a:gdLst/>
              <a:ahLst/>
              <a:cxnLst/>
              <a:rect l="l" t="t" r="r" b="b"/>
              <a:pathLst>
                <a:path w="13309" h="11705" extrusionOk="0">
                  <a:moveTo>
                    <a:pt x="2005" y="1"/>
                  </a:moveTo>
                  <a:cubicBezTo>
                    <a:pt x="1604" y="1"/>
                    <a:pt x="1253" y="1"/>
                    <a:pt x="952" y="51"/>
                  </a:cubicBezTo>
                  <a:cubicBezTo>
                    <a:pt x="677" y="76"/>
                    <a:pt x="426" y="126"/>
                    <a:pt x="251" y="126"/>
                  </a:cubicBezTo>
                  <a:cubicBezTo>
                    <a:pt x="75" y="176"/>
                    <a:pt x="0" y="201"/>
                    <a:pt x="0" y="201"/>
                  </a:cubicBezTo>
                  <a:cubicBezTo>
                    <a:pt x="0" y="201"/>
                    <a:pt x="25" y="276"/>
                    <a:pt x="75" y="452"/>
                  </a:cubicBezTo>
                  <a:cubicBezTo>
                    <a:pt x="125" y="602"/>
                    <a:pt x="201" y="853"/>
                    <a:pt x="326" y="1128"/>
                  </a:cubicBezTo>
                  <a:cubicBezTo>
                    <a:pt x="426" y="1404"/>
                    <a:pt x="577" y="1705"/>
                    <a:pt x="777" y="2056"/>
                  </a:cubicBezTo>
                  <a:cubicBezTo>
                    <a:pt x="852" y="2231"/>
                    <a:pt x="978" y="2407"/>
                    <a:pt x="1078" y="2607"/>
                  </a:cubicBezTo>
                  <a:cubicBezTo>
                    <a:pt x="1153" y="2782"/>
                    <a:pt x="1253" y="2983"/>
                    <a:pt x="1354" y="3184"/>
                  </a:cubicBezTo>
                  <a:cubicBezTo>
                    <a:pt x="1579" y="3559"/>
                    <a:pt x="1780" y="3935"/>
                    <a:pt x="2030" y="4311"/>
                  </a:cubicBezTo>
                  <a:cubicBezTo>
                    <a:pt x="2281" y="4687"/>
                    <a:pt x="2582" y="5113"/>
                    <a:pt x="2882" y="5514"/>
                  </a:cubicBezTo>
                  <a:cubicBezTo>
                    <a:pt x="3183" y="5915"/>
                    <a:pt x="3534" y="6266"/>
                    <a:pt x="3860" y="6667"/>
                  </a:cubicBezTo>
                  <a:cubicBezTo>
                    <a:pt x="4211" y="7043"/>
                    <a:pt x="4587" y="7419"/>
                    <a:pt x="4988" y="7770"/>
                  </a:cubicBezTo>
                  <a:cubicBezTo>
                    <a:pt x="5364" y="8121"/>
                    <a:pt x="5765" y="8447"/>
                    <a:pt x="6191" y="8773"/>
                  </a:cubicBezTo>
                  <a:cubicBezTo>
                    <a:pt x="6617" y="9073"/>
                    <a:pt x="7043" y="9374"/>
                    <a:pt x="7494" y="9650"/>
                  </a:cubicBezTo>
                  <a:cubicBezTo>
                    <a:pt x="8371" y="10176"/>
                    <a:pt x="9273" y="10627"/>
                    <a:pt x="10100" y="10928"/>
                  </a:cubicBezTo>
                  <a:cubicBezTo>
                    <a:pt x="10953" y="11254"/>
                    <a:pt x="11729" y="11479"/>
                    <a:pt x="12331" y="11580"/>
                  </a:cubicBezTo>
                  <a:cubicBezTo>
                    <a:pt x="12607" y="11630"/>
                    <a:pt x="12882" y="11655"/>
                    <a:pt x="13033" y="11680"/>
                  </a:cubicBezTo>
                  <a:cubicBezTo>
                    <a:pt x="13208" y="11705"/>
                    <a:pt x="13308" y="11705"/>
                    <a:pt x="13308" y="11705"/>
                  </a:cubicBezTo>
                  <a:cubicBezTo>
                    <a:pt x="13308" y="11705"/>
                    <a:pt x="13308" y="11605"/>
                    <a:pt x="13308" y="11454"/>
                  </a:cubicBezTo>
                  <a:cubicBezTo>
                    <a:pt x="13283" y="11279"/>
                    <a:pt x="13283" y="11028"/>
                    <a:pt x="13258" y="10727"/>
                  </a:cubicBezTo>
                  <a:cubicBezTo>
                    <a:pt x="13233" y="10427"/>
                    <a:pt x="13158" y="10076"/>
                    <a:pt x="13083" y="9675"/>
                  </a:cubicBezTo>
                  <a:cubicBezTo>
                    <a:pt x="13008" y="9299"/>
                    <a:pt x="12882" y="8873"/>
                    <a:pt x="12732" y="8447"/>
                  </a:cubicBezTo>
                  <a:cubicBezTo>
                    <a:pt x="12582" y="7996"/>
                    <a:pt x="12406" y="7544"/>
                    <a:pt x="12181" y="7068"/>
                  </a:cubicBezTo>
                  <a:cubicBezTo>
                    <a:pt x="11955" y="6617"/>
                    <a:pt x="11679" y="6141"/>
                    <a:pt x="11404" y="5690"/>
                  </a:cubicBezTo>
                  <a:cubicBezTo>
                    <a:pt x="11103" y="5214"/>
                    <a:pt x="10752" y="4762"/>
                    <a:pt x="10376" y="4336"/>
                  </a:cubicBezTo>
                  <a:cubicBezTo>
                    <a:pt x="10000" y="3910"/>
                    <a:pt x="9599" y="3509"/>
                    <a:pt x="9173" y="3108"/>
                  </a:cubicBezTo>
                  <a:cubicBezTo>
                    <a:pt x="8747" y="2732"/>
                    <a:pt x="8271" y="2356"/>
                    <a:pt x="7820" y="2031"/>
                  </a:cubicBezTo>
                  <a:cubicBezTo>
                    <a:pt x="7344" y="1705"/>
                    <a:pt x="6842" y="1429"/>
                    <a:pt x="6341" y="1178"/>
                  </a:cubicBezTo>
                  <a:cubicBezTo>
                    <a:pt x="5815" y="928"/>
                    <a:pt x="5338" y="702"/>
                    <a:pt x="4812" y="527"/>
                  </a:cubicBezTo>
                  <a:cubicBezTo>
                    <a:pt x="4286" y="351"/>
                    <a:pt x="3785" y="226"/>
                    <a:pt x="3308" y="126"/>
                  </a:cubicBezTo>
                  <a:cubicBezTo>
                    <a:pt x="3058" y="76"/>
                    <a:pt x="2832" y="51"/>
                    <a:pt x="2632" y="26"/>
                  </a:cubicBezTo>
                  <a:cubicBezTo>
                    <a:pt x="2406" y="1"/>
                    <a:pt x="2206" y="1"/>
                    <a:pt x="20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29"/>
            <p:cNvSpPr/>
            <p:nvPr/>
          </p:nvSpPr>
          <p:spPr>
            <a:xfrm>
              <a:off x="1184650" y="3876108"/>
              <a:ext cx="247824" cy="357416"/>
            </a:xfrm>
            <a:custGeom>
              <a:avLst/>
              <a:gdLst/>
              <a:ahLst/>
              <a:cxnLst/>
              <a:rect l="l" t="t" r="r" b="b"/>
              <a:pathLst>
                <a:path w="10427" h="15038" extrusionOk="0">
                  <a:moveTo>
                    <a:pt x="10276" y="0"/>
                  </a:moveTo>
                  <a:cubicBezTo>
                    <a:pt x="10276" y="0"/>
                    <a:pt x="10176" y="25"/>
                    <a:pt x="10025" y="75"/>
                  </a:cubicBezTo>
                  <a:cubicBezTo>
                    <a:pt x="9850" y="125"/>
                    <a:pt x="9599" y="201"/>
                    <a:pt x="9323" y="326"/>
                  </a:cubicBezTo>
                  <a:cubicBezTo>
                    <a:pt x="9048" y="426"/>
                    <a:pt x="8722" y="577"/>
                    <a:pt x="8346" y="777"/>
                  </a:cubicBezTo>
                  <a:cubicBezTo>
                    <a:pt x="7995" y="952"/>
                    <a:pt x="7619" y="1178"/>
                    <a:pt x="7218" y="1404"/>
                  </a:cubicBezTo>
                  <a:cubicBezTo>
                    <a:pt x="6842" y="1679"/>
                    <a:pt x="6441" y="1955"/>
                    <a:pt x="6040" y="2256"/>
                  </a:cubicBezTo>
                  <a:cubicBezTo>
                    <a:pt x="5639" y="2582"/>
                    <a:pt x="5238" y="2907"/>
                    <a:pt x="4837" y="3283"/>
                  </a:cubicBezTo>
                  <a:cubicBezTo>
                    <a:pt x="4060" y="4035"/>
                    <a:pt x="3358" y="4887"/>
                    <a:pt x="2732" y="5815"/>
                  </a:cubicBezTo>
                  <a:cubicBezTo>
                    <a:pt x="2080" y="6742"/>
                    <a:pt x="1529" y="7745"/>
                    <a:pt x="1128" y="8747"/>
                  </a:cubicBezTo>
                  <a:cubicBezTo>
                    <a:pt x="702" y="9750"/>
                    <a:pt x="401" y="10752"/>
                    <a:pt x="226" y="11679"/>
                  </a:cubicBezTo>
                  <a:cubicBezTo>
                    <a:pt x="50" y="12607"/>
                    <a:pt x="0" y="13434"/>
                    <a:pt x="0" y="14035"/>
                  </a:cubicBezTo>
                  <a:cubicBezTo>
                    <a:pt x="0" y="14336"/>
                    <a:pt x="25" y="14612"/>
                    <a:pt x="25" y="14762"/>
                  </a:cubicBezTo>
                  <a:cubicBezTo>
                    <a:pt x="50" y="14938"/>
                    <a:pt x="50" y="15038"/>
                    <a:pt x="50" y="15038"/>
                  </a:cubicBezTo>
                  <a:cubicBezTo>
                    <a:pt x="50" y="15038"/>
                    <a:pt x="150" y="15013"/>
                    <a:pt x="326" y="14988"/>
                  </a:cubicBezTo>
                  <a:cubicBezTo>
                    <a:pt x="476" y="14938"/>
                    <a:pt x="752" y="14862"/>
                    <a:pt x="1028" y="14762"/>
                  </a:cubicBezTo>
                  <a:cubicBezTo>
                    <a:pt x="1604" y="14562"/>
                    <a:pt x="2381" y="14236"/>
                    <a:pt x="3183" y="13760"/>
                  </a:cubicBezTo>
                  <a:cubicBezTo>
                    <a:pt x="3985" y="13283"/>
                    <a:pt x="4862" y="12682"/>
                    <a:pt x="5664" y="11930"/>
                  </a:cubicBezTo>
                  <a:cubicBezTo>
                    <a:pt x="6466" y="11203"/>
                    <a:pt x="7218" y="10326"/>
                    <a:pt x="7870" y="9374"/>
                  </a:cubicBezTo>
                  <a:cubicBezTo>
                    <a:pt x="8521" y="8421"/>
                    <a:pt x="9073" y="7394"/>
                    <a:pt x="9474" y="6366"/>
                  </a:cubicBezTo>
                  <a:cubicBezTo>
                    <a:pt x="9674" y="5865"/>
                    <a:pt x="9875" y="5364"/>
                    <a:pt x="10000" y="4837"/>
                  </a:cubicBezTo>
                  <a:cubicBezTo>
                    <a:pt x="10125" y="4336"/>
                    <a:pt x="10226" y="3835"/>
                    <a:pt x="10276" y="3384"/>
                  </a:cubicBezTo>
                  <a:cubicBezTo>
                    <a:pt x="10351" y="2907"/>
                    <a:pt x="10401" y="2456"/>
                    <a:pt x="10401" y="2055"/>
                  </a:cubicBezTo>
                  <a:cubicBezTo>
                    <a:pt x="10426" y="1654"/>
                    <a:pt x="10426" y="1303"/>
                    <a:pt x="10401" y="978"/>
                  </a:cubicBezTo>
                  <a:cubicBezTo>
                    <a:pt x="10376" y="677"/>
                    <a:pt x="10351" y="426"/>
                    <a:pt x="10326" y="251"/>
                  </a:cubicBezTo>
                  <a:cubicBezTo>
                    <a:pt x="10301" y="100"/>
                    <a:pt x="10276" y="0"/>
                    <a:pt x="10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9"/>
            <p:cNvSpPr/>
            <p:nvPr/>
          </p:nvSpPr>
          <p:spPr>
            <a:xfrm>
              <a:off x="2017806" y="4040658"/>
              <a:ext cx="147763" cy="126300"/>
            </a:xfrm>
            <a:custGeom>
              <a:avLst/>
              <a:gdLst/>
              <a:ahLst/>
              <a:cxnLst/>
              <a:rect l="l" t="t" r="r" b="b"/>
              <a:pathLst>
                <a:path w="6217" h="5314" extrusionOk="0">
                  <a:moveTo>
                    <a:pt x="5617" y="1"/>
                  </a:moveTo>
                  <a:cubicBezTo>
                    <a:pt x="5526" y="1"/>
                    <a:pt x="5432" y="36"/>
                    <a:pt x="5348" y="120"/>
                  </a:cubicBezTo>
                  <a:cubicBezTo>
                    <a:pt x="3744" y="1699"/>
                    <a:pt x="2015" y="3152"/>
                    <a:pt x="336" y="4606"/>
                  </a:cubicBezTo>
                  <a:cubicBezTo>
                    <a:pt x="0" y="4882"/>
                    <a:pt x="302" y="5314"/>
                    <a:pt x="641" y="5314"/>
                  </a:cubicBezTo>
                  <a:cubicBezTo>
                    <a:pt x="732" y="5314"/>
                    <a:pt x="827" y="5282"/>
                    <a:pt x="912" y="5207"/>
                  </a:cubicBezTo>
                  <a:cubicBezTo>
                    <a:pt x="2616" y="3729"/>
                    <a:pt x="4321" y="2300"/>
                    <a:pt x="5925" y="721"/>
                  </a:cubicBezTo>
                  <a:cubicBezTo>
                    <a:pt x="6217" y="429"/>
                    <a:pt x="5934" y="1"/>
                    <a:pt x="561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9"/>
            <p:cNvSpPr/>
            <p:nvPr/>
          </p:nvSpPr>
          <p:spPr>
            <a:xfrm>
              <a:off x="1505809" y="4169294"/>
              <a:ext cx="151542" cy="159171"/>
            </a:xfrm>
            <a:custGeom>
              <a:avLst/>
              <a:gdLst/>
              <a:ahLst/>
              <a:cxnLst/>
              <a:rect l="l" t="t" r="r" b="b"/>
              <a:pathLst>
                <a:path w="6376" h="6697" extrusionOk="0">
                  <a:moveTo>
                    <a:pt x="570" y="0"/>
                  </a:moveTo>
                  <a:cubicBezTo>
                    <a:pt x="272" y="0"/>
                    <a:pt x="1" y="419"/>
                    <a:pt x="248" y="723"/>
                  </a:cubicBezTo>
                  <a:cubicBezTo>
                    <a:pt x="1852" y="2803"/>
                    <a:pt x="3531" y="4808"/>
                    <a:pt x="5461" y="6588"/>
                  </a:cubicBezTo>
                  <a:cubicBezTo>
                    <a:pt x="5548" y="6664"/>
                    <a:pt x="5645" y="6696"/>
                    <a:pt x="5739" y="6696"/>
                  </a:cubicBezTo>
                  <a:cubicBezTo>
                    <a:pt x="6076" y="6696"/>
                    <a:pt x="6376" y="6280"/>
                    <a:pt x="6062" y="5986"/>
                  </a:cubicBezTo>
                  <a:cubicBezTo>
                    <a:pt x="4107" y="4207"/>
                    <a:pt x="2453" y="2227"/>
                    <a:pt x="849" y="146"/>
                  </a:cubicBezTo>
                  <a:cubicBezTo>
                    <a:pt x="764" y="43"/>
                    <a:pt x="666" y="0"/>
                    <a:pt x="5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9"/>
            <p:cNvSpPr/>
            <p:nvPr/>
          </p:nvSpPr>
          <p:spPr>
            <a:xfrm>
              <a:off x="1398732" y="4029059"/>
              <a:ext cx="102747" cy="160312"/>
            </a:xfrm>
            <a:custGeom>
              <a:avLst/>
              <a:gdLst/>
              <a:ahLst/>
              <a:cxnLst/>
              <a:rect l="l" t="t" r="r" b="b"/>
              <a:pathLst>
                <a:path w="4323" h="6745" extrusionOk="0">
                  <a:moveTo>
                    <a:pt x="3816" y="0"/>
                  </a:moveTo>
                  <a:cubicBezTo>
                    <a:pt x="3649" y="0"/>
                    <a:pt x="3478" y="85"/>
                    <a:pt x="3399" y="282"/>
                  </a:cubicBezTo>
                  <a:cubicBezTo>
                    <a:pt x="2547" y="2337"/>
                    <a:pt x="1369" y="4242"/>
                    <a:pt x="191" y="6122"/>
                  </a:cubicBezTo>
                  <a:cubicBezTo>
                    <a:pt x="0" y="6451"/>
                    <a:pt x="290" y="6745"/>
                    <a:pt x="577" y="6745"/>
                  </a:cubicBezTo>
                  <a:cubicBezTo>
                    <a:pt x="705" y="6745"/>
                    <a:pt x="833" y="6687"/>
                    <a:pt x="918" y="6548"/>
                  </a:cubicBezTo>
                  <a:cubicBezTo>
                    <a:pt x="2146" y="4593"/>
                    <a:pt x="3324" y="2638"/>
                    <a:pt x="4201" y="508"/>
                  </a:cubicBezTo>
                  <a:cubicBezTo>
                    <a:pt x="4323" y="203"/>
                    <a:pt x="4075" y="0"/>
                    <a:pt x="38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29"/>
            <p:cNvSpPr/>
            <p:nvPr/>
          </p:nvSpPr>
          <p:spPr>
            <a:xfrm>
              <a:off x="1866424" y="4157671"/>
              <a:ext cx="125516" cy="137851"/>
            </a:xfrm>
            <a:custGeom>
              <a:avLst/>
              <a:gdLst/>
              <a:ahLst/>
              <a:cxnLst/>
              <a:rect l="l" t="t" r="r" b="b"/>
              <a:pathLst>
                <a:path w="5281" h="5800" extrusionOk="0">
                  <a:moveTo>
                    <a:pt x="637" y="0"/>
                  </a:moveTo>
                  <a:cubicBezTo>
                    <a:pt x="300" y="0"/>
                    <a:pt x="0" y="417"/>
                    <a:pt x="314" y="711"/>
                  </a:cubicBezTo>
                  <a:cubicBezTo>
                    <a:pt x="1918" y="2139"/>
                    <a:pt x="3020" y="3944"/>
                    <a:pt x="4324" y="5623"/>
                  </a:cubicBezTo>
                  <a:cubicBezTo>
                    <a:pt x="4419" y="5748"/>
                    <a:pt x="4549" y="5799"/>
                    <a:pt x="4677" y="5799"/>
                  </a:cubicBezTo>
                  <a:cubicBezTo>
                    <a:pt x="4985" y="5799"/>
                    <a:pt x="5281" y="5498"/>
                    <a:pt x="5051" y="5197"/>
                  </a:cubicBezTo>
                  <a:cubicBezTo>
                    <a:pt x="3697" y="3467"/>
                    <a:pt x="2569" y="1613"/>
                    <a:pt x="915" y="109"/>
                  </a:cubicBezTo>
                  <a:cubicBezTo>
                    <a:pt x="828" y="33"/>
                    <a:pt x="731" y="0"/>
                    <a:pt x="6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29"/>
            <p:cNvSpPr/>
            <p:nvPr/>
          </p:nvSpPr>
          <p:spPr>
            <a:xfrm>
              <a:off x="1921710" y="4259020"/>
              <a:ext cx="111232" cy="74606"/>
            </a:xfrm>
            <a:custGeom>
              <a:avLst/>
              <a:gdLst/>
              <a:ahLst/>
              <a:cxnLst/>
              <a:rect l="l" t="t" r="r" b="b"/>
              <a:pathLst>
                <a:path w="4680" h="3139" extrusionOk="0">
                  <a:moveTo>
                    <a:pt x="2235" y="0"/>
                  </a:moveTo>
                  <a:cubicBezTo>
                    <a:pt x="255" y="0"/>
                    <a:pt x="0" y="3138"/>
                    <a:pt x="2524" y="3138"/>
                  </a:cubicBezTo>
                  <a:cubicBezTo>
                    <a:pt x="4429" y="3138"/>
                    <a:pt x="4679" y="81"/>
                    <a:pt x="2374" y="5"/>
                  </a:cubicBezTo>
                  <a:cubicBezTo>
                    <a:pt x="2327" y="2"/>
                    <a:pt x="2280" y="0"/>
                    <a:pt x="22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29"/>
            <p:cNvSpPr/>
            <p:nvPr/>
          </p:nvSpPr>
          <p:spPr>
            <a:xfrm>
              <a:off x="1567869" y="4287019"/>
              <a:ext cx="111232" cy="74606"/>
            </a:xfrm>
            <a:custGeom>
              <a:avLst/>
              <a:gdLst/>
              <a:ahLst/>
              <a:cxnLst/>
              <a:rect l="l" t="t" r="r" b="b"/>
              <a:pathLst>
                <a:path w="4680" h="3139" extrusionOk="0">
                  <a:moveTo>
                    <a:pt x="2260" y="0"/>
                  </a:moveTo>
                  <a:cubicBezTo>
                    <a:pt x="279" y="0"/>
                    <a:pt x="1" y="3138"/>
                    <a:pt x="2549" y="3138"/>
                  </a:cubicBezTo>
                  <a:cubicBezTo>
                    <a:pt x="4454" y="3138"/>
                    <a:pt x="4679" y="56"/>
                    <a:pt x="2398" y="5"/>
                  </a:cubicBezTo>
                  <a:cubicBezTo>
                    <a:pt x="2351" y="2"/>
                    <a:pt x="2305" y="0"/>
                    <a:pt x="22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29"/>
            <p:cNvSpPr/>
            <p:nvPr/>
          </p:nvSpPr>
          <p:spPr>
            <a:xfrm>
              <a:off x="1432626" y="3996900"/>
              <a:ext cx="111232" cy="74606"/>
            </a:xfrm>
            <a:custGeom>
              <a:avLst/>
              <a:gdLst/>
              <a:ahLst/>
              <a:cxnLst/>
              <a:rect l="l" t="t" r="r" b="b"/>
              <a:pathLst>
                <a:path w="4680" h="3139" extrusionOk="0">
                  <a:moveTo>
                    <a:pt x="2259" y="1"/>
                  </a:moveTo>
                  <a:cubicBezTo>
                    <a:pt x="256" y="1"/>
                    <a:pt x="1" y="3139"/>
                    <a:pt x="2525" y="3139"/>
                  </a:cubicBezTo>
                  <a:cubicBezTo>
                    <a:pt x="4454" y="3139"/>
                    <a:pt x="4680" y="56"/>
                    <a:pt x="2399" y="6"/>
                  </a:cubicBezTo>
                  <a:cubicBezTo>
                    <a:pt x="2352" y="2"/>
                    <a:pt x="2305" y="1"/>
                    <a:pt x="22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29"/>
            <p:cNvSpPr/>
            <p:nvPr/>
          </p:nvSpPr>
          <p:spPr>
            <a:xfrm>
              <a:off x="1869062" y="4215547"/>
              <a:ext cx="82854" cy="56115"/>
            </a:xfrm>
            <a:custGeom>
              <a:avLst/>
              <a:gdLst/>
              <a:ahLst/>
              <a:cxnLst/>
              <a:rect l="l" t="t" r="r" b="b"/>
              <a:pathLst>
                <a:path w="3486" h="2361" extrusionOk="0">
                  <a:moveTo>
                    <a:pt x="1666" y="0"/>
                  </a:moveTo>
                  <a:cubicBezTo>
                    <a:pt x="192" y="0"/>
                    <a:pt x="0" y="2336"/>
                    <a:pt x="1882" y="2361"/>
                  </a:cubicBezTo>
                  <a:cubicBezTo>
                    <a:pt x="3310" y="2361"/>
                    <a:pt x="3486" y="55"/>
                    <a:pt x="1782" y="5"/>
                  </a:cubicBezTo>
                  <a:cubicBezTo>
                    <a:pt x="1742" y="2"/>
                    <a:pt x="1704" y="0"/>
                    <a:pt x="16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29"/>
            <p:cNvSpPr/>
            <p:nvPr/>
          </p:nvSpPr>
          <p:spPr>
            <a:xfrm>
              <a:off x="1573003" y="4215547"/>
              <a:ext cx="83448" cy="56115"/>
            </a:xfrm>
            <a:custGeom>
              <a:avLst/>
              <a:gdLst/>
              <a:ahLst/>
              <a:cxnLst/>
              <a:rect l="l" t="t" r="r" b="b"/>
              <a:pathLst>
                <a:path w="3511" h="2361" extrusionOk="0">
                  <a:moveTo>
                    <a:pt x="1666" y="0"/>
                  </a:moveTo>
                  <a:cubicBezTo>
                    <a:pt x="191" y="0"/>
                    <a:pt x="0" y="2336"/>
                    <a:pt x="1907" y="2361"/>
                  </a:cubicBezTo>
                  <a:cubicBezTo>
                    <a:pt x="3335" y="2361"/>
                    <a:pt x="3511" y="55"/>
                    <a:pt x="1781" y="5"/>
                  </a:cubicBezTo>
                  <a:cubicBezTo>
                    <a:pt x="1742" y="2"/>
                    <a:pt x="1704" y="0"/>
                    <a:pt x="16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29"/>
            <p:cNvSpPr/>
            <p:nvPr/>
          </p:nvSpPr>
          <p:spPr>
            <a:xfrm>
              <a:off x="1387133" y="4075550"/>
              <a:ext cx="83234" cy="55545"/>
            </a:xfrm>
            <a:custGeom>
              <a:avLst/>
              <a:gdLst/>
              <a:ahLst/>
              <a:cxnLst/>
              <a:rect l="l" t="t" r="r" b="b"/>
              <a:pathLst>
                <a:path w="3502" h="2337" extrusionOk="0">
                  <a:moveTo>
                    <a:pt x="1667" y="1"/>
                  </a:moveTo>
                  <a:cubicBezTo>
                    <a:pt x="192" y="1"/>
                    <a:pt x="0" y="2336"/>
                    <a:pt x="1882" y="2336"/>
                  </a:cubicBezTo>
                  <a:cubicBezTo>
                    <a:pt x="1890" y="2336"/>
                    <a:pt x="1897" y="2336"/>
                    <a:pt x="1905" y="2336"/>
                  </a:cubicBezTo>
                  <a:cubicBezTo>
                    <a:pt x="3313" y="2336"/>
                    <a:pt x="3502" y="30"/>
                    <a:pt x="1782" y="5"/>
                  </a:cubicBezTo>
                  <a:cubicBezTo>
                    <a:pt x="1743" y="2"/>
                    <a:pt x="1704" y="1"/>
                    <a:pt x="1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29"/>
            <p:cNvSpPr/>
            <p:nvPr/>
          </p:nvSpPr>
          <p:spPr>
            <a:xfrm>
              <a:off x="2095885" y="4001036"/>
              <a:ext cx="110994" cy="74654"/>
            </a:xfrm>
            <a:custGeom>
              <a:avLst/>
              <a:gdLst/>
              <a:ahLst/>
              <a:cxnLst/>
              <a:rect l="l" t="t" r="r" b="b"/>
              <a:pathLst>
                <a:path w="4670" h="3141" extrusionOk="0">
                  <a:moveTo>
                    <a:pt x="2203" y="1"/>
                  </a:moveTo>
                  <a:cubicBezTo>
                    <a:pt x="244" y="1"/>
                    <a:pt x="0" y="3116"/>
                    <a:pt x="2514" y="3140"/>
                  </a:cubicBezTo>
                  <a:cubicBezTo>
                    <a:pt x="4419" y="3140"/>
                    <a:pt x="4670" y="57"/>
                    <a:pt x="2364" y="7"/>
                  </a:cubicBezTo>
                  <a:cubicBezTo>
                    <a:pt x="2309" y="3"/>
                    <a:pt x="2256" y="1"/>
                    <a:pt x="2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29"/>
            <p:cNvSpPr/>
            <p:nvPr/>
          </p:nvSpPr>
          <p:spPr>
            <a:xfrm>
              <a:off x="2038841" y="4047551"/>
              <a:ext cx="83448" cy="56139"/>
            </a:xfrm>
            <a:custGeom>
              <a:avLst/>
              <a:gdLst/>
              <a:ahLst/>
              <a:cxnLst/>
              <a:rect l="l" t="t" r="r" b="b"/>
              <a:pathLst>
                <a:path w="3511" h="2362" extrusionOk="0">
                  <a:moveTo>
                    <a:pt x="1666" y="1"/>
                  </a:moveTo>
                  <a:cubicBezTo>
                    <a:pt x="191" y="1"/>
                    <a:pt x="1" y="2337"/>
                    <a:pt x="1907" y="2361"/>
                  </a:cubicBezTo>
                  <a:cubicBezTo>
                    <a:pt x="3335" y="2361"/>
                    <a:pt x="3511" y="55"/>
                    <a:pt x="1782" y="5"/>
                  </a:cubicBezTo>
                  <a:cubicBezTo>
                    <a:pt x="1742" y="2"/>
                    <a:pt x="1704" y="1"/>
                    <a:pt x="16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29"/>
            <p:cNvSpPr/>
            <p:nvPr/>
          </p:nvSpPr>
          <p:spPr>
            <a:xfrm>
              <a:off x="948153" y="3917680"/>
              <a:ext cx="211483" cy="380779"/>
            </a:xfrm>
            <a:custGeom>
              <a:avLst/>
              <a:gdLst/>
              <a:ahLst/>
              <a:cxnLst/>
              <a:rect l="l" t="t" r="r" b="b"/>
              <a:pathLst>
                <a:path w="8898" h="16021" extrusionOk="0">
                  <a:moveTo>
                    <a:pt x="4239" y="1"/>
                  </a:moveTo>
                  <a:cubicBezTo>
                    <a:pt x="3672" y="1"/>
                    <a:pt x="3052" y="99"/>
                    <a:pt x="2431" y="381"/>
                  </a:cubicBezTo>
                  <a:cubicBezTo>
                    <a:pt x="2005" y="582"/>
                    <a:pt x="1629" y="858"/>
                    <a:pt x="1328" y="1183"/>
                  </a:cubicBezTo>
                  <a:cubicBezTo>
                    <a:pt x="1003" y="1484"/>
                    <a:pt x="777" y="1860"/>
                    <a:pt x="602" y="2186"/>
                  </a:cubicBezTo>
                  <a:cubicBezTo>
                    <a:pt x="251" y="2888"/>
                    <a:pt x="125" y="3564"/>
                    <a:pt x="50" y="4166"/>
                  </a:cubicBezTo>
                  <a:cubicBezTo>
                    <a:pt x="0" y="4767"/>
                    <a:pt x="0" y="5344"/>
                    <a:pt x="25" y="5895"/>
                  </a:cubicBezTo>
                  <a:cubicBezTo>
                    <a:pt x="100" y="6973"/>
                    <a:pt x="301" y="7950"/>
                    <a:pt x="552" y="8853"/>
                  </a:cubicBezTo>
                  <a:cubicBezTo>
                    <a:pt x="802" y="9755"/>
                    <a:pt x="1078" y="10557"/>
                    <a:pt x="1354" y="11309"/>
                  </a:cubicBezTo>
                  <a:cubicBezTo>
                    <a:pt x="1930" y="12788"/>
                    <a:pt x="2557" y="13965"/>
                    <a:pt x="3008" y="14767"/>
                  </a:cubicBezTo>
                  <a:cubicBezTo>
                    <a:pt x="3233" y="15194"/>
                    <a:pt x="3434" y="15494"/>
                    <a:pt x="3559" y="15695"/>
                  </a:cubicBezTo>
                  <a:cubicBezTo>
                    <a:pt x="3684" y="15920"/>
                    <a:pt x="3760" y="16021"/>
                    <a:pt x="3760" y="16021"/>
                  </a:cubicBezTo>
                  <a:cubicBezTo>
                    <a:pt x="3760" y="16021"/>
                    <a:pt x="3760" y="15895"/>
                    <a:pt x="3734" y="15645"/>
                  </a:cubicBezTo>
                  <a:cubicBezTo>
                    <a:pt x="3734" y="15394"/>
                    <a:pt x="3709" y="15018"/>
                    <a:pt x="3659" y="14567"/>
                  </a:cubicBezTo>
                  <a:cubicBezTo>
                    <a:pt x="3609" y="14116"/>
                    <a:pt x="3559" y="13564"/>
                    <a:pt x="3509" y="12938"/>
                  </a:cubicBezTo>
                  <a:cubicBezTo>
                    <a:pt x="3434" y="12311"/>
                    <a:pt x="3359" y="11610"/>
                    <a:pt x="3283" y="10833"/>
                  </a:cubicBezTo>
                  <a:cubicBezTo>
                    <a:pt x="3208" y="10081"/>
                    <a:pt x="3133" y="9279"/>
                    <a:pt x="3058" y="8427"/>
                  </a:cubicBezTo>
                  <a:cubicBezTo>
                    <a:pt x="3008" y="7574"/>
                    <a:pt x="2983" y="6697"/>
                    <a:pt x="3033" y="5845"/>
                  </a:cubicBezTo>
                  <a:cubicBezTo>
                    <a:pt x="3058" y="5419"/>
                    <a:pt x="3083" y="4993"/>
                    <a:pt x="3183" y="4617"/>
                  </a:cubicBezTo>
                  <a:cubicBezTo>
                    <a:pt x="3258" y="4241"/>
                    <a:pt x="3359" y="3915"/>
                    <a:pt x="3484" y="3715"/>
                  </a:cubicBezTo>
                  <a:cubicBezTo>
                    <a:pt x="3634" y="3514"/>
                    <a:pt x="3709" y="3464"/>
                    <a:pt x="3810" y="3414"/>
                  </a:cubicBezTo>
                  <a:cubicBezTo>
                    <a:pt x="3892" y="3373"/>
                    <a:pt x="4074" y="3332"/>
                    <a:pt x="4315" y="3332"/>
                  </a:cubicBezTo>
                  <a:cubicBezTo>
                    <a:pt x="4369" y="3332"/>
                    <a:pt x="4427" y="3334"/>
                    <a:pt x="4486" y="3339"/>
                  </a:cubicBezTo>
                  <a:cubicBezTo>
                    <a:pt x="4562" y="3364"/>
                    <a:pt x="4637" y="3364"/>
                    <a:pt x="4737" y="3389"/>
                  </a:cubicBezTo>
                  <a:lnTo>
                    <a:pt x="4837" y="3389"/>
                  </a:lnTo>
                  <a:lnTo>
                    <a:pt x="4937" y="3414"/>
                  </a:lnTo>
                  <a:lnTo>
                    <a:pt x="4988" y="3439"/>
                  </a:lnTo>
                  <a:lnTo>
                    <a:pt x="5038" y="3439"/>
                  </a:lnTo>
                  <a:lnTo>
                    <a:pt x="5113" y="3464"/>
                  </a:lnTo>
                  <a:cubicBezTo>
                    <a:pt x="5163" y="3489"/>
                    <a:pt x="5213" y="3514"/>
                    <a:pt x="5238" y="3539"/>
                  </a:cubicBezTo>
                  <a:cubicBezTo>
                    <a:pt x="5389" y="3615"/>
                    <a:pt x="5464" y="3690"/>
                    <a:pt x="5589" y="3890"/>
                  </a:cubicBezTo>
                  <a:cubicBezTo>
                    <a:pt x="5689" y="4091"/>
                    <a:pt x="5765" y="4417"/>
                    <a:pt x="5815" y="4792"/>
                  </a:cubicBezTo>
                  <a:cubicBezTo>
                    <a:pt x="5840" y="5168"/>
                    <a:pt x="5840" y="5569"/>
                    <a:pt x="5815" y="5996"/>
                  </a:cubicBezTo>
                  <a:cubicBezTo>
                    <a:pt x="5740" y="6848"/>
                    <a:pt x="5589" y="7725"/>
                    <a:pt x="5414" y="8552"/>
                  </a:cubicBezTo>
                  <a:cubicBezTo>
                    <a:pt x="5238" y="9379"/>
                    <a:pt x="5063" y="10181"/>
                    <a:pt x="4862" y="10933"/>
                  </a:cubicBezTo>
                  <a:cubicBezTo>
                    <a:pt x="4511" y="12412"/>
                    <a:pt x="4186" y="13690"/>
                    <a:pt x="3985" y="14592"/>
                  </a:cubicBezTo>
                  <a:cubicBezTo>
                    <a:pt x="3885" y="15043"/>
                    <a:pt x="3835" y="15394"/>
                    <a:pt x="3810" y="15645"/>
                  </a:cubicBezTo>
                  <a:cubicBezTo>
                    <a:pt x="3760" y="15895"/>
                    <a:pt x="3760" y="16021"/>
                    <a:pt x="3760" y="16021"/>
                  </a:cubicBezTo>
                  <a:cubicBezTo>
                    <a:pt x="3760" y="16021"/>
                    <a:pt x="4060" y="15595"/>
                    <a:pt x="4587" y="14843"/>
                  </a:cubicBezTo>
                  <a:cubicBezTo>
                    <a:pt x="5113" y="14091"/>
                    <a:pt x="5865" y="13013"/>
                    <a:pt x="6617" y="11610"/>
                  </a:cubicBezTo>
                  <a:cubicBezTo>
                    <a:pt x="7018" y="10933"/>
                    <a:pt x="7394" y="10156"/>
                    <a:pt x="7770" y="9304"/>
                  </a:cubicBezTo>
                  <a:cubicBezTo>
                    <a:pt x="8120" y="8427"/>
                    <a:pt x="8471" y="7499"/>
                    <a:pt x="8697" y="6422"/>
                  </a:cubicBezTo>
                  <a:cubicBezTo>
                    <a:pt x="8797" y="5895"/>
                    <a:pt x="8897" y="5319"/>
                    <a:pt x="8897" y="4717"/>
                  </a:cubicBezTo>
                  <a:cubicBezTo>
                    <a:pt x="8897" y="4091"/>
                    <a:pt x="8847" y="3389"/>
                    <a:pt x="8547" y="2662"/>
                  </a:cubicBezTo>
                  <a:cubicBezTo>
                    <a:pt x="8271" y="1935"/>
                    <a:pt x="7694" y="1158"/>
                    <a:pt x="6943" y="707"/>
                  </a:cubicBezTo>
                  <a:cubicBezTo>
                    <a:pt x="6767" y="582"/>
                    <a:pt x="6592" y="507"/>
                    <a:pt x="6391" y="432"/>
                  </a:cubicBezTo>
                  <a:lnTo>
                    <a:pt x="6115" y="306"/>
                  </a:lnTo>
                  <a:lnTo>
                    <a:pt x="5790" y="206"/>
                  </a:lnTo>
                  <a:lnTo>
                    <a:pt x="5664" y="181"/>
                  </a:lnTo>
                  <a:lnTo>
                    <a:pt x="5564" y="156"/>
                  </a:lnTo>
                  <a:lnTo>
                    <a:pt x="5414" y="131"/>
                  </a:lnTo>
                  <a:lnTo>
                    <a:pt x="5288" y="106"/>
                  </a:lnTo>
                  <a:cubicBezTo>
                    <a:pt x="5138" y="81"/>
                    <a:pt x="4963" y="56"/>
                    <a:pt x="4787" y="31"/>
                  </a:cubicBezTo>
                  <a:cubicBezTo>
                    <a:pt x="4612" y="12"/>
                    <a:pt x="4428" y="1"/>
                    <a:pt x="4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29"/>
            <p:cNvSpPr/>
            <p:nvPr/>
          </p:nvSpPr>
          <p:spPr>
            <a:xfrm>
              <a:off x="1037499" y="4294293"/>
              <a:ext cx="316916" cy="300920"/>
            </a:xfrm>
            <a:custGeom>
              <a:avLst/>
              <a:gdLst/>
              <a:ahLst/>
              <a:cxnLst/>
              <a:rect l="l" t="t" r="r" b="b"/>
              <a:pathLst>
                <a:path w="13334" h="12661" extrusionOk="0">
                  <a:moveTo>
                    <a:pt x="1504" y="0"/>
                  </a:moveTo>
                  <a:cubicBezTo>
                    <a:pt x="1028" y="0"/>
                    <a:pt x="627" y="50"/>
                    <a:pt x="376" y="100"/>
                  </a:cubicBezTo>
                  <a:cubicBezTo>
                    <a:pt x="126" y="151"/>
                    <a:pt x="1" y="176"/>
                    <a:pt x="1" y="176"/>
                  </a:cubicBezTo>
                  <a:cubicBezTo>
                    <a:pt x="1" y="176"/>
                    <a:pt x="1" y="176"/>
                    <a:pt x="1" y="176"/>
                  </a:cubicBezTo>
                  <a:lnTo>
                    <a:pt x="1" y="176"/>
                  </a:lnTo>
                  <a:cubicBezTo>
                    <a:pt x="1" y="176"/>
                    <a:pt x="126" y="226"/>
                    <a:pt x="376" y="276"/>
                  </a:cubicBezTo>
                  <a:cubicBezTo>
                    <a:pt x="602" y="351"/>
                    <a:pt x="953" y="476"/>
                    <a:pt x="1379" y="652"/>
                  </a:cubicBezTo>
                  <a:cubicBezTo>
                    <a:pt x="2206" y="1028"/>
                    <a:pt x="3384" y="1604"/>
                    <a:pt x="4687" y="2406"/>
                  </a:cubicBezTo>
                  <a:cubicBezTo>
                    <a:pt x="5339" y="2807"/>
                    <a:pt x="6041" y="3233"/>
                    <a:pt x="6717" y="3760"/>
                  </a:cubicBezTo>
                  <a:cubicBezTo>
                    <a:pt x="7394" y="4261"/>
                    <a:pt x="8071" y="4812"/>
                    <a:pt x="8672" y="5439"/>
                  </a:cubicBezTo>
                  <a:cubicBezTo>
                    <a:pt x="8948" y="5740"/>
                    <a:pt x="9224" y="6065"/>
                    <a:pt x="9449" y="6391"/>
                  </a:cubicBezTo>
                  <a:cubicBezTo>
                    <a:pt x="9650" y="6717"/>
                    <a:pt x="9800" y="7018"/>
                    <a:pt x="9875" y="7319"/>
                  </a:cubicBezTo>
                  <a:cubicBezTo>
                    <a:pt x="9976" y="7594"/>
                    <a:pt x="9976" y="7845"/>
                    <a:pt x="9925" y="8095"/>
                  </a:cubicBezTo>
                  <a:cubicBezTo>
                    <a:pt x="9875" y="8321"/>
                    <a:pt x="9775" y="8597"/>
                    <a:pt x="9575" y="8872"/>
                  </a:cubicBezTo>
                  <a:lnTo>
                    <a:pt x="9549" y="8923"/>
                  </a:lnTo>
                  <a:lnTo>
                    <a:pt x="9549" y="8923"/>
                  </a:lnTo>
                  <a:lnTo>
                    <a:pt x="9549" y="8923"/>
                  </a:lnTo>
                  <a:lnTo>
                    <a:pt x="9524" y="8948"/>
                  </a:lnTo>
                  <a:cubicBezTo>
                    <a:pt x="9527" y="8945"/>
                    <a:pt x="9529" y="8943"/>
                    <a:pt x="9530" y="8943"/>
                  </a:cubicBezTo>
                  <a:cubicBezTo>
                    <a:pt x="9530" y="8943"/>
                    <a:pt x="9530" y="8945"/>
                    <a:pt x="9529" y="8948"/>
                  </a:cubicBezTo>
                  <a:lnTo>
                    <a:pt x="9529" y="8948"/>
                  </a:lnTo>
                  <a:lnTo>
                    <a:pt x="9424" y="9073"/>
                  </a:lnTo>
                  <a:cubicBezTo>
                    <a:pt x="9374" y="9123"/>
                    <a:pt x="9374" y="9148"/>
                    <a:pt x="9324" y="9198"/>
                  </a:cubicBezTo>
                  <a:cubicBezTo>
                    <a:pt x="9249" y="9273"/>
                    <a:pt x="9174" y="9324"/>
                    <a:pt x="9123" y="9349"/>
                  </a:cubicBezTo>
                  <a:cubicBezTo>
                    <a:pt x="9073" y="9374"/>
                    <a:pt x="9073" y="9374"/>
                    <a:pt x="9023" y="9374"/>
                  </a:cubicBezTo>
                  <a:cubicBezTo>
                    <a:pt x="8998" y="9386"/>
                    <a:pt x="8967" y="9392"/>
                    <a:pt x="8926" y="9392"/>
                  </a:cubicBezTo>
                  <a:cubicBezTo>
                    <a:pt x="8885" y="9392"/>
                    <a:pt x="8835" y="9386"/>
                    <a:pt x="8773" y="9374"/>
                  </a:cubicBezTo>
                  <a:cubicBezTo>
                    <a:pt x="8572" y="9298"/>
                    <a:pt x="8246" y="9148"/>
                    <a:pt x="7920" y="8923"/>
                  </a:cubicBezTo>
                  <a:cubicBezTo>
                    <a:pt x="7595" y="8697"/>
                    <a:pt x="7244" y="8396"/>
                    <a:pt x="6918" y="8095"/>
                  </a:cubicBezTo>
                  <a:cubicBezTo>
                    <a:pt x="6291" y="7494"/>
                    <a:pt x="5665" y="6817"/>
                    <a:pt x="5088" y="6166"/>
                  </a:cubicBezTo>
                  <a:cubicBezTo>
                    <a:pt x="4537" y="5489"/>
                    <a:pt x="3986" y="4837"/>
                    <a:pt x="3509" y="4236"/>
                  </a:cubicBezTo>
                  <a:cubicBezTo>
                    <a:pt x="2507" y="3008"/>
                    <a:pt x="1655" y="1980"/>
                    <a:pt x="1028" y="1253"/>
                  </a:cubicBezTo>
                  <a:cubicBezTo>
                    <a:pt x="727" y="902"/>
                    <a:pt x="452" y="627"/>
                    <a:pt x="276" y="451"/>
                  </a:cubicBezTo>
                  <a:cubicBezTo>
                    <a:pt x="101" y="276"/>
                    <a:pt x="1" y="176"/>
                    <a:pt x="1" y="176"/>
                  </a:cubicBezTo>
                  <a:lnTo>
                    <a:pt x="1" y="176"/>
                  </a:lnTo>
                  <a:cubicBezTo>
                    <a:pt x="1" y="176"/>
                    <a:pt x="151" y="702"/>
                    <a:pt x="452" y="1604"/>
                  </a:cubicBezTo>
                  <a:cubicBezTo>
                    <a:pt x="752" y="2481"/>
                    <a:pt x="1178" y="3760"/>
                    <a:pt x="1855" y="5238"/>
                  </a:cubicBezTo>
                  <a:cubicBezTo>
                    <a:pt x="2181" y="5990"/>
                    <a:pt x="2582" y="6767"/>
                    <a:pt x="3033" y="7594"/>
                  </a:cubicBezTo>
                  <a:cubicBezTo>
                    <a:pt x="3509" y="8421"/>
                    <a:pt x="4061" y="9273"/>
                    <a:pt x="4762" y="10126"/>
                  </a:cubicBezTo>
                  <a:cubicBezTo>
                    <a:pt x="5113" y="10552"/>
                    <a:pt x="5514" y="10978"/>
                    <a:pt x="5991" y="11379"/>
                  </a:cubicBezTo>
                  <a:cubicBezTo>
                    <a:pt x="6467" y="11780"/>
                    <a:pt x="7018" y="12181"/>
                    <a:pt x="7770" y="12456"/>
                  </a:cubicBezTo>
                  <a:cubicBezTo>
                    <a:pt x="8129" y="12569"/>
                    <a:pt x="8508" y="12661"/>
                    <a:pt x="8944" y="12661"/>
                  </a:cubicBezTo>
                  <a:cubicBezTo>
                    <a:pt x="8995" y="12661"/>
                    <a:pt x="9046" y="12660"/>
                    <a:pt x="9098" y="12657"/>
                  </a:cubicBezTo>
                  <a:cubicBezTo>
                    <a:pt x="9139" y="12659"/>
                    <a:pt x="9180" y="12660"/>
                    <a:pt x="9220" y="12660"/>
                  </a:cubicBezTo>
                  <a:cubicBezTo>
                    <a:pt x="9659" y="12660"/>
                    <a:pt x="10112" y="12540"/>
                    <a:pt x="10502" y="12356"/>
                  </a:cubicBezTo>
                  <a:cubicBezTo>
                    <a:pt x="10928" y="12156"/>
                    <a:pt x="11304" y="11905"/>
                    <a:pt x="11605" y="11629"/>
                  </a:cubicBezTo>
                  <a:cubicBezTo>
                    <a:pt x="11755" y="11504"/>
                    <a:pt x="11905" y="11304"/>
                    <a:pt x="12031" y="11153"/>
                  </a:cubicBezTo>
                  <a:lnTo>
                    <a:pt x="12156" y="11003"/>
                  </a:lnTo>
                  <a:lnTo>
                    <a:pt x="12206" y="10953"/>
                  </a:lnTo>
                  <a:lnTo>
                    <a:pt x="12281" y="10852"/>
                  </a:lnTo>
                  <a:lnTo>
                    <a:pt x="12281" y="10827"/>
                  </a:lnTo>
                  <a:lnTo>
                    <a:pt x="12357" y="10727"/>
                  </a:lnTo>
                  <a:cubicBezTo>
                    <a:pt x="12758" y="10126"/>
                    <a:pt x="13083" y="9399"/>
                    <a:pt x="13209" y="8597"/>
                  </a:cubicBezTo>
                  <a:cubicBezTo>
                    <a:pt x="13334" y="7795"/>
                    <a:pt x="13209" y="6968"/>
                    <a:pt x="12958" y="6291"/>
                  </a:cubicBezTo>
                  <a:cubicBezTo>
                    <a:pt x="12707" y="5589"/>
                    <a:pt x="12331" y="5013"/>
                    <a:pt x="11930" y="4511"/>
                  </a:cubicBezTo>
                  <a:cubicBezTo>
                    <a:pt x="11529" y="4010"/>
                    <a:pt x="11103" y="3609"/>
                    <a:pt x="10652" y="3258"/>
                  </a:cubicBezTo>
                  <a:cubicBezTo>
                    <a:pt x="9775" y="2532"/>
                    <a:pt x="8873" y="2005"/>
                    <a:pt x="7996" y="1579"/>
                  </a:cubicBezTo>
                  <a:cubicBezTo>
                    <a:pt x="7118" y="1178"/>
                    <a:pt x="6266" y="852"/>
                    <a:pt x="5464" y="627"/>
                  </a:cubicBezTo>
                  <a:cubicBezTo>
                    <a:pt x="3860" y="151"/>
                    <a:pt x="2482" y="0"/>
                    <a:pt x="15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29"/>
            <p:cNvSpPr/>
            <p:nvPr/>
          </p:nvSpPr>
          <p:spPr>
            <a:xfrm>
              <a:off x="720000" y="4226980"/>
              <a:ext cx="323476" cy="95926"/>
            </a:xfrm>
            <a:custGeom>
              <a:avLst/>
              <a:gdLst/>
              <a:ahLst/>
              <a:cxnLst/>
              <a:rect l="l" t="t" r="r" b="b"/>
              <a:pathLst>
                <a:path w="13610" h="4036" extrusionOk="0">
                  <a:moveTo>
                    <a:pt x="777" y="0"/>
                  </a:moveTo>
                  <a:lnTo>
                    <a:pt x="0" y="1930"/>
                  </a:lnTo>
                  <a:cubicBezTo>
                    <a:pt x="1529" y="2531"/>
                    <a:pt x="3509" y="3033"/>
                    <a:pt x="5614" y="3409"/>
                  </a:cubicBezTo>
                  <a:cubicBezTo>
                    <a:pt x="7744" y="3810"/>
                    <a:pt x="9950" y="4035"/>
                    <a:pt x="11855" y="4035"/>
                  </a:cubicBezTo>
                  <a:cubicBezTo>
                    <a:pt x="12481" y="4035"/>
                    <a:pt x="13058" y="4010"/>
                    <a:pt x="13609" y="3960"/>
                  </a:cubicBezTo>
                  <a:lnTo>
                    <a:pt x="13384" y="1880"/>
                  </a:lnTo>
                  <a:cubicBezTo>
                    <a:pt x="12932" y="1930"/>
                    <a:pt x="12406" y="1955"/>
                    <a:pt x="11855" y="1955"/>
                  </a:cubicBezTo>
                  <a:cubicBezTo>
                    <a:pt x="10125" y="1955"/>
                    <a:pt x="7995" y="1729"/>
                    <a:pt x="5990" y="1353"/>
                  </a:cubicBezTo>
                  <a:cubicBezTo>
                    <a:pt x="3985" y="1003"/>
                    <a:pt x="2080" y="501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29"/>
            <p:cNvSpPr/>
            <p:nvPr/>
          </p:nvSpPr>
          <p:spPr>
            <a:xfrm>
              <a:off x="968404" y="4286544"/>
              <a:ext cx="99491" cy="316322"/>
            </a:xfrm>
            <a:custGeom>
              <a:avLst/>
              <a:gdLst/>
              <a:ahLst/>
              <a:cxnLst/>
              <a:rect l="l" t="t" r="r" b="b"/>
              <a:pathLst>
                <a:path w="4186" h="13309" extrusionOk="0">
                  <a:moveTo>
                    <a:pt x="2281" y="0"/>
                  </a:moveTo>
                  <a:cubicBezTo>
                    <a:pt x="777" y="3409"/>
                    <a:pt x="25" y="7544"/>
                    <a:pt x="0" y="11229"/>
                  </a:cubicBezTo>
                  <a:cubicBezTo>
                    <a:pt x="0" y="11930"/>
                    <a:pt x="50" y="12632"/>
                    <a:pt x="101" y="13309"/>
                  </a:cubicBezTo>
                  <a:lnTo>
                    <a:pt x="2181" y="13108"/>
                  </a:lnTo>
                  <a:cubicBezTo>
                    <a:pt x="2131" y="12507"/>
                    <a:pt x="2106" y="11880"/>
                    <a:pt x="2106" y="11229"/>
                  </a:cubicBezTo>
                  <a:cubicBezTo>
                    <a:pt x="2106" y="7845"/>
                    <a:pt x="2832" y="3910"/>
                    <a:pt x="4186" y="853"/>
                  </a:cubicBezTo>
                  <a:lnTo>
                    <a:pt x="22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29"/>
            <p:cNvSpPr/>
            <p:nvPr/>
          </p:nvSpPr>
          <p:spPr>
            <a:xfrm>
              <a:off x="980312" y="4254361"/>
              <a:ext cx="128107" cy="98920"/>
            </a:xfrm>
            <a:custGeom>
              <a:avLst/>
              <a:gdLst/>
              <a:ahLst/>
              <a:cxnLst/>
              <a:rect l="l" t="t" r="r" b="b"/>
              <a:pathLst>
                <a:path w="5390" h="4162" extrusionOk="0">
                  <a:moveTo>
                    <a:pt x="2707" y="1"/>
                  </a:moveTo>
                  <a:cubicBezTo>
                    <a:pt x="1" y="1"/>
                    <a:pt x="1" y="4161"/>
                    <a:pt x="2707" y="4161"/>
                  </a:cubicBezTo>
                  <a:cubicBezTo>
                    <a:pt x="5389" y="4161"/>
                    <a:pt x="5389" y="1"/>
                    <a:pt x="27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2" name="Google Shape;882;p29"/>
          <p:cNvGrpSpPr/>
          <p:nvPr/>
        </p:nvGrpSpPr>
        <p:grpSpPr>
          <a:xfrm rot="5400000" flipH="1">
            <a:off x="6747783" y="2023696"/>
            <a:ext cx="2661231" cy="1000858"/>
            <a:chOff x="720000" y="3829047"/>
            <a:chExt cx="2057547" cy="773819"/>
          </a:xfrm>
        </p:grpSpPr>
        <p:sp>
          <p:nvSpPr>
            <p:cNvPr id="883" name="Google Shape;883;p29"/>
            <p:cNvSpPr/>
            <p:nvPr/>
          </p:nvSpPr>
          <p:spPr>
            <a:xfrm>
              <a:off x="747524" y="4140653"/>
              <a:ext cx="1628264" cy="367137"/>
            </a:xfrm>
            <a:custGeom>
              <a:avLst/>
              <a:gdLst/>
              <a:ahLst/>
              <a:cxnLst/>
              <a:rect l="l" t="t" r="r" b="b"/>
              <a:pathLst>
                <a:path w="68508" h="15447" extrusionOk="0">
                  <a:moveTo>
                    <a:pt x="43313" y="0"/>
                  </a:moveTo>
                  <a:cubicBezTo>
                    <a:pt x="39438" y="0"/>
                    <a:pt x="35566" y="236"/>
                    <a:pt x="31724" y="725"/>
                  </a:cubicBezTo>
                  <a:cubicBezTo>
                    <a:pt x="20271" y="2178"/>
                    <a:pt x="8842" y="6239"/>
                    <a:pt x="446" y="14384"/>
                  </a:cubicBezTo>
                  <a:cubicBezTo>
                    <a:pt x="0" y="14810"/>
                    <a:pt x="424" y="15447"/>
                    <a:pt x="917" y="15447"/>
                  </a:cubicBezTo>
                  <a:cubicBezTo>
                    <a:pt x="1061" y="15447"/>
                    <a:pt x="1212" y="15392"/>
                    <a:pt x="1348" y="15261"/>
                  </a:cubicBezTo>
                  <a:cubicBezTo>
                    <a:pt x="9820" y="7041"/>
                    <a:pt x="21374" y="3206"/>
                    <a:pt x="32927" y="1828"/>
                  </a:cubicBezTo>
                  <a:cubicBezTo>
                    <a:pt x="36361" y="1423"/>
                    <a:pt x="39826" y="1229"/>
                    <a:pt x="43297" y="1229"/>
                  </a:cubicBezTo>
                  <a:cubicBezTo>
                    <a:pt x="51430" y="1229"/>
                    <a:pt x="59595" y="2294"/>
                    <a:pt x="67464" y="4209"/>
                  </a:cubicBezTo>
                  <a:cubicBezTo>
                    <a:pt x="67523" y="4224"/>
                    <a:pt x="67580" y="4231"/>
                    <a:pt x="67634" y="4231"/>
                  </a:cubicBezTo>
                  <a:cubicBezTo>
                    <a:pt x="68284" y="4231"/>
                    <a:pt x="68507" y="3191"/>
                    <a:pt x="67790" y="3006"/>
                  </a:cubicBezTo>
                  <a:cubicBezTo>
                    <a:pt x="59796" y="1063"/>
                    <a:pt x="51548" y="0"/>
                    <a:pt x="43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29"/>
            <p:cNvSpPr/>
            <p:nvPr/>
          </p:nvSpPr>
          <p:spPr>
            <a:xfrm>
              <a:off x="2336731" y="4176923"/>
              <a:ext cx="440816" cy="166681"/>
            </a:xfrm>
            <a:custGeom>
              <a:avLst/>
              <a:gdLst/>
              <a:ahLst/>
              <a:cxnLst/>
              <a:rect l="l" t="t" r="r" b="b"/>
              <a:pathLst>
                <a:path w="18547" h="7013" extrusionOk="0">
                  <a:moveTo>
                    <a:pt x="6492" y="1"/>
                  </a:moveTo>
                  <a:cubicBezTo>
                    <a:pt x="5890" y="1"/>
                    <a:pt x="5339" y="26"/>
                    <a:pt x="4762" y="101"/>
                  </a:cubicBezTo>
                  <a:cubicBezTo>
                    <a:pt x="4211" y="176"/>
                    <a:pt x="3685" y="277"/>
                    <a:pt x="3183" y="402"/>
                  </a:cubicBezTo>
                  <a:cubicBezTo>
                    <a:pt x="2958" y="477"/>
                    <a:pt x="2707" y="527"/>
                    <a:pt x="2507" y="577"/>
                  </a:cubicBezTo>
                  <a:cubicBezTo>
                    <a:pt x="2281" y="678"/>
                    <a:pt x="2081" y="728"/>
                    <a:pt x="1880" y="828"/>
                  </a:cubicBezTo>
                  <a:cubicBezTo>
                    <a:pt x="1504" y="978"/>
                    <a:pt x="1153" y="1129"/>
                    <a:pt x="878" y="1279"/>
                  </a:cubicBezTo>
                  <a:cubicBezTo>
                    <a:pt x="602" y="1404"/>
                    <a:pt x="376" y="1555"/>
                    <a:pt x="226" y="1655"/>
                  </a:cubicBezTo>
                  <a:cubicBezTo>
                    <a:pt x="76" y="1730"/>
                    <a:pt x="0" y="1805"/>
                    <a:pt x="0" y="1805"/>
                  </a:cubicBezTo>
                  <a:cubicBezTo>
                    <a:pt x="0" y="1805"/>
                    <a:pt x="51" y="1881"/>
                    <a:pt x="176" y="2006"/>
                  </a:cubicBezTo>
                  <a:cubicBezTo>
                    <a:pt x="301" y="2131"/>
                    <a:pt x="502" y="2332"/>
                    <a:pt x="727" y="2507"/>
                  </a:cubicBezTo>
                  <a:cubicBezTo>
                    <a:pt x="978" y="2733"/>
                    <a:pt x="1254" y="2958"/>
                    <a:pt x="1579" y="3209"/>
                  </a:cubicBezTo>
                  <a:cubicBezTo>
                    <a:pt x="1930" y="3434"/>
                    <a:pt x="2281" y="3685"/>
                    <a:pt x="2682" y="3986"/>
                  </a:cubicBezTo>
                  <a:cubicBezTo>
                    <a:pt x="3083" y="4236"/>
                    <a:pt x="3509" y="4512"/>
                    <a:pt x="3960" y="4738"/>
                  </a:cubicBezTo>
                  <a:cubicBezTo>
                    <a:pt x="4412" y="4988"/>
                    <a:pt x="4913" y="5239"/>
                    <a:pt x="5414" y="5439"/>
                  </a:cubicBezTo>
                  <a:cubicBezTo>
                    <a:pt x="6417" y="5866"/>
                    <a:pt x="7519" y="6241"/>
                    <a:pt x="8647" y="6492"/>
                  </a:cubicBezTo>
                  <a:cubicBezTo>
                    <a:pt x="9224" y="6642"/>
                    <a:pt x="9775" y="6743"/>
                    <a:pt x="10351" y="6818"/>
                  </a:cubicBezTo>
                  <a:cubicBezTo>
                    <a:pt x="10928" y="6918"/>
                    <a:pt x="11479" y="6968"/>
                    <a:pt x="12056" y="6993"/>
                  </a:cubicBezTo>
                  <a:cubicBezTo>
                    <a:pt x="12341" y="7006"/>
                    <a:pt x="12624" y="7013"/>
                    <a:pt x="12904" y="7013"/>
                  </a:cubicBezTo>
                  <a:cubicBezTo>
                    <a:pt x="13707" y="7013"/>
                    <a:pt x="14482" y="6961"/>
                    <a:pt x="15189" y="6868"/>
                  </a:cubicBezTo>
                  <a:cubicBezTo>
                    <a:pt x="16141" y="6718"/>
                    <a:pt x="16968" y="6517"/>
                    <a:pt x="17570" y="6342"/>
                  </a:cubicBezTo>
                  <a:cubicBezTo>
                    <a:pt x="17870" y="6241"/>
                    <a:pt x="18121" y="6141"/>
                    <a:pt x="18296" y="6091"/>
                  </a:cubicBezTo>
                  <a:cubicBezTo>
                    <a:pt x="18447" y="6016"/>
                    <a:pt x="18547" y="5966"/>
                    <a:pt x="18547" y="5966"/>
                  </a:cubicBezTo>
                  <a:cubicBezTo>
                    <a:pt x="18547" y="5966"/>
                    <a:pt x="18497" y="5891"/>
                    <a:pt x="18397" y="5740"/>
                  </a:cubicBezTo>
                  <a:cubicBezTo>
                    <a:pt x="18296" y="5615"/>
                    <a:pt x="18146" y="5364"/>
                    <a:pt x="17945" y="5139"/>
                  </a:cubicBezTo>
                  <a:cubicBezTo>
                    <a:pt x="17745" y="4888"/>
                    <a:pt x="17519" y="4612"/>
                    <a:pt x="17219" y="4312"/>
                  </a:cubicBezTo>
                  <a:cubicBezTo>
                    <a:pt x="16918" y="3986"/>
                    <a:pt x="16592" y="3685"/>
                    <a:pt x="16216" y="3384"/>
                  </a:cubicBezTo>
                  <a:cubicBezTo>
                    <a:pt x="15815" y="3058"/>
                    <a:pt x="15414" y="2733"/>
                    <a:pt x="14938" y="2432"/>
                  </a:cubicBezTo>
                  <a:cubicBezTo>
                    <a:pt x="14487" y="2156"/>
                    <a:pt x="13986" y="1881"/>
                    <a:pt x="13459" y="1605"/>
                  </a:cubicBezTo>
                  <a:cubicBezTo>
                    <a:pt x="12958" y="1354"/>
                    <a:pt x="12407" y="1104"/>
                    <a:pt x="11830" y="928"/>
                  </a:cubicBezTo>
                  <a:cubicBezTo>
                    <a:pt x="11254" y="728"/>
                    <a:pt x="10677" y="552"/>
                    <a:pt x="10076" y="402"/>
                  </a:cubicBezTo>
                  <a:cubicBezTo>
                    <a:pt x="9474" y="277"/>
                    <a:pt x="8873" y="176"/>
                    <a:pt x="8271" y="101"/>
                  </a:cubicBezTo>
                  <a:cubicBezTo>
                    <a:pt x="7670" y="26"/>
                    <a:pt x="7068" y="1"/>
                    <a:pt x="64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29"/>
            <p:cNvSpPr/>
            <p:nvPr/>
          </p:nvSpPr>
          <p:spPr>
            <a:xfrm>
              <a:off x="2160393" y="3951383"/>
              <a:ext cx="378878" cy="230925"/>
            </a:xfrm>
            <a:custGeom>
              <a:avLst/>
              <a:gdLst/>
              <a:ahLst/>
              <a:cxnLst/>
              <a:rect l="l" t="t" r="r" b="b"/>
              <a:pathLst>
                <a:path w="15941" h="9716" extrusionOk="0">
                  <a:moveTo>
                    <a:pt x="13156" y="0"/>
                  </a:moveTo>
                  <a:cubicBezTo>
                    <a:pt x="12955" y="0"/>
                    <a:pt x="12747" y="5"/>
                    <a:pt x="12532" y="16"/>
                  </a:cubicBezTo>
                  <a:cubicBezTo>
                    <a:pt x="12056" y="66"/>
                    <a:pt x="11555" y="116"/>
                    <a:pt x="11029" y="242"/>
                  </a:cubicBezTo>
                  <a:cubicBezTo>
                    <a:pt x="10502" y="342"/>
                    <a:pt x="9951" y="467"/>
                    <a:pt x="9425" y="668"/>
                  </a:cubicBezTo>
                  <a:cubicBezTo>
                    <a:pt x="8873" y="868"/>
                    <a:pt x="8347" y="1069"/>
                    <a:pt x="7821" y="1344"/>
                  </a:cubicBezTo>
                  <a:cubicBezTo>
                    <a:pt x="7294" y="1595"/>
                    <a:pt x="6793" y="1871"/>
                    <a:pt x="6292" y="2197"/>
                  </a:cubicBezTo>
                  <a:cubicBezTo>
                    <a:pt x="5815" y="2522"/>
                    <a:pt x="5364" y="2848"/>
                    <a:pt x="4913" y="3174"/>
                  </a:cubicBezTo>
                  <a:cubicBezTo>
                    <a:pt x="4487" y="3525"/>
                    <a:pt x="4086" y="3901"/>
                    <a:pt x="3710" y="4252"/>
                  </a:cubicBezTo>
                  <a:cubicBezTo>
                    <a:pt x="3334" y="4603"/>
                    <a:pt x="2983" y="4979"/>
                    <a:pt x="2683" y="5354"/>
                  </a:cubicBezTo>
                  <a:cubicBezTo>
                    <a:pt x="2357" y="5705"/>
                    <a:pt x="2081" y="6081"/>
                    <a:pt x="1830" y="6432"/>
                  </a:cubicBezTo>
                  <a:cubicBezTo>
                    <a:pt x="1705" y="6608"/>
                    <a:pt x="1580" y="6783"/>
                    <a:pt x="1455" y="6958"/>
                  </a:cubicBezTo>
                  <a:cubicBezTo>
                    <a:pt x="1329" y="7134"/>
                    <a:pt x="1179" y="7284"/>
                    <a:pt x="1079" y="7460"/>
                  </a:cubicBezTo>
                  <a:cubicBezTo>
                    <a:pt x="828" y="7786"/>
                    <a:pt x="627" y="8086"/>
                    <a:pt x="477" y="8362"/>
                  </a:cubicBezTo>
                  <a:cubicBezTo>
                    <a:pt x="327" y="8613"/>
                    <a:pt x="201" y="8838"/>
                    <a:pt x="126" y="8989"/>
                  </a:cubicBezTo>
                  <a:cubicBezTo>
                    <a:pt x="51" y="9139"/>
                    <a:pt x="1" y="9239"/>
                    <a:pt x="1" y="9239"/>
                  </a:cubicBezTo>
                  <a:cubicBezTo>
                    <a:pt x="1" y="9239"/>
                    <a:pt x="101" y="9264"/>
                    <a:pt x="277" y="9314"/>
                  </a:cubicBezTo>
                  <a:cubicBezTo>
                    <a:pt x="427" y="9365"/>
                    <a:pt x="678" y="9440"/>
                    <a:pt x="978" y="9490"/>
                  </a:cubicBezTo>
                  <a:cubicBezTo>
                    <a:pt x="1279" y="9565"/>
                    <a:pt x="1630" y="9615"/>
                    <a:pt x="2031" y="9665"/>
                  </a:cubicBezTo>
                  <a:cubicBezTo>
                    <a:pt x="2231" y="9690"/>
                    <a:pt x="2432" y="9715"/>
                    <a:pt x="2658" y="9715"/>
                  </a:cubicBezTo>
                  <a:cubicBezTo>
                    <a:pt x="2883" y="9715"/>
                    <a:pt x="3134" y="9690"/>
                    <a:pt x="3384" y="9690"/>
                  </a:cubicBezTo>
                  <a:cubicBezTo>
                    <a:pt x="3886" y="9640"/>
                    <a:pt x="4412" y="9565"/>
                    <a:pt x="4988" y="9465"/>
                  </a:cubicBezTo>
                  <a:cubicBezTo>
                    <a:pt x="5515" y="9339"/>
                    <a:pt x="6041" y="9189"/>
                    <a:pt x="6592" y="8989"/>
                  </a:cubicBezTo>
                  <a:cubicBezTo>
                    <a:pt x="7144" y="8813"/>
                    <a:pt x="7670" y="8588"/>
                    <a:pt x="8171" y="8312"/>
                  </a:cubicBezTo>
                  <a:cubicBezTo>
                    <a:pt x="8698" y="8061"/>
                    <a:pt x="9199" y="7760"/>
                    <a:pt x="9675" y="7460"/>
                  </a:cubicBezTo>
                  <a:cubicBezTo>
                    <a:pt x="10151" y="7159"/>
                    <a:pt x="10602" y="6833"/>
                    <a:pt x="11029" y="6507"/>
                  </a:cubicBezTo>
                  <a:cubicBezTo>
                    <a:pt x="11480" y="6182"/>
                    <a:pt x="11881" y="5831"/>
                    <a:pt x="12257" y="5455"/>
                  </a:cubicBezTo>
                  <a:cubicBezTo>
                    <a:pt x="12633" y="5079"/>
                    <a:pt x="13009" y="4728"/>
                    <a:pt x="13334" y="4352"/>
                  </a:cubicBezTo>
                  <a:cubicBezTo>
                    <a:pt x="13660" y="3976"/>
                    <a:pt x="13961" y="3600"/>
                    <a:pt x="14237" y="3224"/>
                  </a:cubicBezTo>
                  <a:cubicBezTo>
                    <a:pt x="14512" y="2873"/>
                    <a:pt x="14763" y="2522"/>
                    <a:pt x="14963" y="2197"/>
                  </a:cubicBezTo>
                  <a:cubicBezTo>
                    <a:pt x="15189" y="1871"/>
                    <a:pt x="15364" y="1545"/>
                    <a:pt x="15515" y="1269"/>
                  </a:cubicBezTo>
                  <a:cubicBezTo>
                    <a:pt x="15665" y="1019"/>
                    <a:pt x="15765" y="768"/>
                    <a:pt x="15841" y="618"/>
                  </a:cubicBezTo>
                  <a:cubicBezTo>
                    <a:pt x="15916" y="467"/>
                    <a:pt x="15941" y="367"/>
                    <a:pt x="15941" y="367"/>
                  </a:cubicBezTo>
                  <a:cubicBezTo>
                    <a:pt x="15941" y="367"/>
                    <a:pt x="15841" y="342"/>
                    <a:pt x="15690" y="292"/>
                  </a:cubicBezTo>
                  <a:cubicBezTo>
                    <a:pt x="15515" y="267"/>
                    <a:pt x="15264" y="192"/>
                    <a:pt x="14963" y="141"/>
                  </a:cubicBezTo>
                  <a:cubicBezTo>
                    <a:pt x="14494" y="63"/>
                    <a:pt x="13871" y="0"/>
                    <a:pt x="131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29"/>
            <p:cNvSpPr/>
            <p:nvPr/>
          </p:nvSpPr>
          <p:spPr>
            <a:xfrm>
              <a:off x="2001358" y="4172764"/>
              <a:ext cx="343131" cy="318104"/>
            </a:xfrm>
            <a:custGeom>
              <a:avLst/>
              <a:gdLst/>
              <a:ahLst/>
              <a:cxnLst/>
              <a:rect l="l" t="t" r="r" b="b"/>
              <a:pathLst>
                <a:path w="14437" h="13384" extrusionOk="0">
                  <a:moveTo>
                    <a:pt x="0" y="0"/>
                  </a:moveTo>
                  <a:cubicBezTo>
                    <a:pt x="0" y="0"/>
                    <a:pt x="25" y="101"/>
                    <a:pt x="50" y="276"/>
                  </a:cubicBezTo>
                  <a:cubicBezTo>
                    <a:pt x="100" y="452"/>
                    <a:pt x="151" y="727"/>
                    <a:pt x="251" y="1028"/>
                  </a:cubicBezTo>
                  <a:cubicBezTo>
                    <a:pt x="426" y="1629"/>
                    <a:pt x="777" y="2482"/>
                    <a:pt x="1278" y="3359"/>
                  </a:cubicBezTo>
                  <a:cubicBezTo>
                    <a:pt x="1755" y="4236"/>
                    <a:pt x="2381" y="5188"/>
                    <a:pt x="3133" y="6091"/>
                  </a:cubicBezTo>
                  <a:cubicBezTo>
                    <a:pt x="3885" y="6968"/>
                    <a:pt x="4737" y="7820"/>
                    <a:pt x="5639" y="8597"/>
                  </a:cubicBezTo>
                  <a:cubicBezTo>
                    <a:pt x="6090" y="8973"/>
                    <a:pt x="6567" y="9349"/>
                    <a:pt x="7043" y="9675"/>
                  </a:cubicBezTo>
                  <a:cubicBezTo>
                    <a:pt x="7494" y="10025"/>
                    <a:pt x="7970" y="10326"/>
                    <a:pt x="8446" y="10627"/>
                  </a:cubicBezTo>
                  <a:cubicBezTo>
                    <a:pt x="8922" y="10903"/>
                    <a:pt x="9374" y="11178"/>
                    <a:pt x="9850" y="11429"/>
                  </a:cubicBezTo>
                  <a:cubicBezTo>
                    <a:pt x="10301" y="11655"/>
                    <a:pt x="10752" y="11880"/>
                    <a:pt x="11178" y="12081"/>
                  </a:cubicBezTo>
                  <a:cubicBezTo>
                    <a:pt x="11404" y="12156"/>
                    <a:pt x="11579" y="12256"/>
                    <a:pt x="11805" y="12356"/>
                  </a:cubicBezTo>
                  <a:cubicBezTo>
                    <a:pt x="12005" y="12432"/>
                    <a:pt x="12206" y="12532"/>
                    <a:pt x="12381" y="12607"/>
                  </a:cubicBezTo>
                  <a:cubicBezTo>
                    <a:pt x="12732" y="12757"/>
                    <a:pt x="13108" y="12883"/>
                    <a:pt x="13384" y="13008"/>
                  </a:cubicBezTo>
                  <a:cubicBezTo>
                    <a:pt x="13659" y="13133"/>
                    <a:pt x="13910" y="13208"/>
                    <a:pt x="14085" y="13284"/>
                  </a:cubicBezTo>
                  <a:cubicBezTo>
                    <a:pt x="14261" y="13359"/>
                    <a:pt x="14361" y="13384"/>
                    <a:pt x="14361" y="13384"/>
                  </a:cubicBezTo>
                  <a:cubicBezTo>
                    <a:pt x="14361" y="13384"/>
                    <a:pt x="14386" y="13284"/>
                    <a:pt x="14386" y="13108"/>
                  </a:cubicBezTo>
                  <a:cubicBezTo>
                    <a:pt x="14411" y="12933"/>
                    <a:pt x="14436" y="12657"/>
                    <a:pt x="14436" y="12331"/>
                  </a:cubicBezTo>
                  <a:cubicBezTo>
                    <a:pt x="14436" y="11980"/>
                    <a:pt x="14386" y="11604"/>
                    <a:pt x="14311" y="11153"/>
                  </a:cubicBezTo>
                  <a:cubicBezTo>
                    <a:pt x="14236" y="10677"/>
                    <a:pt x="14110" y="10226"/>
                    <a:pt x="13935" y="9700"/>
                  </a:cubicBezTo>
                  <a:cubicBezTo>
                    <a:pt x="13760" y="9198"/>
                    <a:pt x="13534" y="8672"/>
                    <a:pt x="13258" y="8146"/>
                  </a:cubicBezTo>
                  <a:cubicBezTo>
                    <a:pt x="12983" y="7645"/>
                    <a:pt x="12657" y="7093"/>
                    <a:pt x="12281" y="6592"/>
                  </a:cubicBezTo>
                  <a:cubicBezTo>
                    <a:pt x="11554" y="5564"/>
                    <a:pt x="10652" y="4637"/>
                    <a:pt x="9699" y="3810"/>
                  </a:cubicBezTo>
                  <a:cubicBezTo>
                    <a:pt x="8697" y="2983"/>
                    <a:pt x="7669" y="2281"/>
                    <a:pt x="6592" y="1755"/>
                  </a:cubicBezTo>
                  <a:cubicBezTo>
                    <a:pt x="6065" y="1479"/>
                    <a:pt x="5539" y="1228"/>
                    <a:pt x="5013" y="1028"/>
                  </a:cubicBezTo>
                  <a:cubicBezTo>
                    <a:pt x="4511" y="827"/>
                    <a:pt x="3985" y="677"/>
                    <a:pt x="3509" y="527"/>
                  </a:cubicBezTo>
                  <a:cubicBezTo>
                    <a:pt x="2557" y="251"/>
                    <a:pt x="1704" y="126"/>
                    <a:pt x="1053" y="76"/>
                  </a:cubicBezTo>
                  <a:cubicBezTo>
                    <a:pt x="727" y="25"/>
                    <a:pt x="476" y="25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29"/>
            <p:cNvSpPr/>
            <p:nvPr/>
          </p:nvSpPr>
          <p:spPr>
            <a:xfrm>
              <a:off x="1844082" y="3844520"/>
              <a:ext cx="282382" cy="310380"/>
            </a:xfrm>
            <a:custGeom>
              <a:avLst/>
              <a:gdLst/>
              <a:ahLst/>
              <a:cxnLst/>
              <a:rect l="l" t="t" r="r" b="b"/>
              <a:pathLst>
                <a:path w="11881" h="13059" extrusionOk="0">
                  <a:moveTo>
                    <a:pt x="11755" y="1"/>
                  </a:moveTo>
                  <a:cubicBezTo>
                    <a:pt x="11755" y="1"/>
                    <a:pt x="11655" y="1"/>
                    <a:pt x="11479" y="51"/>
                  </a:cubicBezTo>
                  <a:cubicBezTo>
                    <a:pt x="11329" y="126"/>
                    <a:pt x="11078" y="176"/>
                    <a:pt x="10803" y="276"/>
                  </a:cubicBezTo>
                  <a:cubicBezTo>
                    <a:pt x="10527" y="377"/>
                    <a:pt x="10201" y="502"/>
                    <a:pt x="9850" y="652"/>
                  </a:cubicBezTo>
                  <a:cubicBezTo>
                    <a:pt x="9524" y="803"/>
                    <a:pt x="9148" y="953"/>
                    <a:pt x="8747" y="1129"/>
                  </a:cubicBezTo>
                  <a:cubicBezTo>
                    <a:pt x="8346" y="1329"/>
                    <a:pt x="7945" y="1530"/>
                    <a:pt x="7544" y="1780"/>
                  </a:cubicBezTo>
                  <a:cubicBezTo>
                    <a:pt x="7143" y="2006"/>
                    <a:pt x="6692" y="2256"/>
                    <a:pt x="6291" y="2557"/>
                  </a:cubicBezTo>
                  <a:cubicBezTo>
                    <a:pt x="5890" y="2833"/>
                    <a:pt x="5489" y="3159"/>
                    <a:pt x="5088" y="3485"/>
                  </a:cubicBezTo>
                  <a:cubicBezTo>
                    <a:pt x="4687" y="3835"/>
                    <a:pt x="4286" y="4186"/>
                    <a:pt x="3935" y="4562"/>
                  </a:cubicBezTo>
                  <a:cubicBezTo>
                    <a:pt x="3158" y="5339"/>
                    <a:pt x="2507" y="6191"/>
                    <a:pt x="1930" y="7094"/>
                  </a:cubicBezTo>
                  <a:cubicBezTo>
                    <a:pt x="1630" y="7545"/>
                    <a:pt x="1379" y="7996"/>
                    <a:pt x="1153" y="8447"/>
                  </a:cubicBezTo>
                  <a:cubicBezTo>
                    <a:pt x="928" y="8923"/>
                    <a:pt x="752" y="9374"/>
                    <a:pt x="577" y="9800"/>
                  </a:cubicBezTo>
                  <a:cubicBezTo>
                    <a:pt x="427" y="10251"/>
                    <a:pt x="301" y="10678"/>
                    <a:pt x="226" y="11053"/>
                  </a:cubicBezTo>
                  <a:cubicBezTo>
                    <a:pt x="151" y="11429"/>
                    <a:pt x="101" y="11780"/>
                    <a:pt x="51" y="12081"/>
                  </a:cubicBezTo>
                  <a:cubicBezTo>
                    <a:pt x="26" y="12382"/>
                    <a:pt x="26" y="12632"/>
                    <a:pt x="1" y="12783"/>
                  </a:cubicBezTo>
                  <a:cubicBezTo>
                    <a:pt x="1" y="12958"/>
                    <a:pt x="1" y="13058"/>
                    <a:pt x="1" y="13058"/>
                  </a:cubicBezTo>
                  <a:cubicBezTo>
                    <a:pt x="1" y="13058"/>
                    <a:pt x="101" y="13058"/>
                    <a:pt x="276" y="13033"/>
                  </a:cubicBezTo>
                  <a:cubicBezTo>
                    <a:pt x="427" y="13008"/>
                    <a:pt x="702" y="12983"/>
                    <a:pt x="978" y="12933"/>
                  </a:cubicBezTo>
                  <a:cubicBezTo>
                    <a:pt x="1580" y="12833"/>
                    <a:pt x="2356" y="12582"/>
                    <a:pt x="3209" y="12307"/>
                  </a:cubicBezTo>
                  <a:cubicBezTo>
                    <a:pt x="3635" y="12131"/>
                    <a:pt x="4061" y="11981"/>
                    <a:pt x="4487" y="11755"/>
                  </a:cubicBezTo>
                  <a:cubicBezTo>
                    <a:pt x="4938" y="11555"/>
                    <a:pt x="5389" y="11304"/>
                    <a:pt x="5840" y="11028"/>
                  </a:cubicBezTo>
                  <a:cubicBezTo>
                    <a:pt x="6742" y="10477"/>
                    <a:pt x="7620" y="9750"/>
                    <a:pt x="8397" y="8973"/>
                  </a:cubicBezTo>
                  <a:cubicBezTo>
                    <a:pt x="8798" y="8547"/>
                    <a:pt x="9174" y="8121"/>
                    <a:pt x="9524" y="7670"/>
                  </a:cubicBezTo>
                  <a:cubicBezTo>
                    <a:pt x="9875" y="7244"/>
                    <a:pt x="10176" y="6743"/>
                    <a:pt x="10452" y="6266"/>
                  </a:cubicBezTo>
                  <a:cubicBezTo>
                    <a:pt x="10727" y="5765"/>
                    <a:pt x="10978" y="5289"/>
                    <a:pt x="11154" y="4813"/>
                  </a:cubicBezTo>
                  <a:cubicBezTo>
                    <a:pt x="11354" y="4312"/>
                    <a:pt x="11504" y="3810"/>
                    <a:pt x="11630" y="3359"/>
                  </a:cubicBezTo>
                  <a:cubicBezTo>
                    <a:pt x="11680" y="3109"/>
                    <a:pt x="11730" y="2908"/>
                    <a:pt x="11780" y="2682"/>
                  </a:cubicBezTo>
                  <a:cubicBezTo>
                    <a:pt x="11805" y="2457"/>
                    <a:pt x="11830" y="2256"/>
                    <a:pt x="11830" y="2031"/>
                  </a:cubicBezTo>
                  <a:cubicBezTo>
                    <a:pt x="11880" y="1630"/>
                    <a:pt x="11880" y="1254"/>
                    <a:pt x="11855" y="953"/>
                  </a:cubicBezTo>
                  <a:cubicBezTo>
                    <a:pt x="11855" y="652"/>
                    <a:pt x="11805" y="402"/>
                    <a:pt x="11805" y="251"/>
                  </a:cubicBezTo>
                  <a:cubicBezTo>
                    <a:pt x="11780" y="76"/>
                    <a:pt x="11755" y="1"/>
                    <a:pt x="117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9"/>
            <p:cNvSpPr/>
            <p:nvPr/>
          </p:nvSpPr>
          <p:spPr>
            <a:xfrm>
              <a:off x="1677893" y="4172764"/>
              <a:ext cx="268668" cy="317510"/>
            </a:xfrm>
            <a:custGeom>
              <a:avLst/>
              <a:gdLst/>
              <a:ahLst/>
              <a:cxnLst/>
              <a:rect l="l" t="t" r="r" b="b"/>
              <a:pathLst>
                <a:path w="11304" h="13359" extrusionOk="0">
                  <a:moveTo>
                    <a:pt x="0" y="0"/>
                  </a:moveTo>
                  <a:cubicBezTo>
                    <a:pt x="0" y="0"/>
                    <a:pt x="25" y="101"/>
                    <a:pt x="25" y="276"/>
                  </a:cubicBezTo>
                  <a:cubicBezTo>
                    <a:pt x="50" y="426"/>
                    <a:pt x="75" y="677"/>
                    <a:pt x="150" y="978"/>
                  </a:cubicBezTo>
                  <a:cubicBezTo>
                    <a:pt x="201" y="1254"/>
                    <a:pt x="276" y="1604"/>
                    <a:pt x="401" y="1980"/>
                  </a:cubicBezTo>
                  <a:cubicBezTo>
                    <a:pt x="451" y="2181"/>
                    <a:pt x="501" y="2356"/>
                    <a:pt x="576" y="2557"/>
                  </a:cubicBezTo>
                  <a:cubicBezTo>
                    <a:pt x="627" y="2757"/>
                    <a:pt x="702" y="2958"/>
                    <a:pt x="752" y="3183"/>
                  </a:cubicBezTo>
                  <a:cubicBezTo>
                    <a:pt x="877" y="3584"/>
                    <a:pt x="1028" y="4010"/>
                    <a:pt x="1203" y="4436"/>
                  </a:cubicBezTo>
                  <a:cubicBezTo>
                    <a:pt x="1228" y="4537"/>
                    <a:pt x="1278" y="4637"/>
                    <a:pt x="1328" y="4737"/>
                  </a:cubicBezTo>
                  <a:cubicBezTo>
                    <a:pt x="1379" y="4863"/>
                    <a:pt x="1429" y="4963"/>
                    <a:pt x="1479" y="5088"/>
                  </a:cubicBezTo>
                  <a:cubicBezTo>
                    <a:pt x="1579" y="5314"/>
                    <a:pt x="1679" y="5539"/>
                    <a:pt x="1780" y="5765"/>
                  </a:cubicBezTo>
                  <a:cubicBezTo>
                    <a:pt x="2005" y="6216"/>
                    <a:pt x="2281" y="6617"/>
                    <a:pt x="2556" y="7068"/>
                  </a:cubicBezTo>
                  <a:cubicBezTo>
                    <a:pt x="2832" y="7519"/>
                    <a:pt x="3133" y="7945"/>
                    <a:pt x="3459" y="8346"/>
                  </a:cubicBezTo>
                  <a:cubicBezTo>
                    <a:pt x="4110" y="9223"/>
                    <a:pt x="4837" y="9975"/>
                    <a:pt x="5639" y="10677"/>
                  </a:cubicBezTo>
                  <a:cubicBezTo>
                    <a:pt x="6065" y="11028"/>
                    <a:pt x="6466" y="11329"/>
                    <a:pt x="6892" y="11604"/>
                  </a:cubicBezTo>
                  <a:cubicBezTo>
                    <a:pt x="7293" y="11880"/>
                    <a:pt x="7744" y="12131"/>
                    <a:pt x="8145" y="12356"/>
                  </a:cubicBezTo>
                  <a:cubicBezTo>
                    <a:pt x="8346" y="12457"/>
                    <a:pt x="8546" y="12557"/>
                    <a:pt x="8747" y="12632"/>
                  </a:cubicBezTo>
                  <a:cubicBezTo>
                    <a:pt x="8947" y="12707"/>
                    <a:pt x="9123" y="12807"/>
                    <a:pt x="9323" y="12858"/>
                  </a:cubicBezTo>
                  <a:cubicBezTo>
                    <a:pt x="9699" y="13008"/>
                    <a:pt x="10025" y="13108"/>
                    <a:pt x="10326" y="13183"/>
                  </a:cubicBezTo>
                  <a:cubicBezTo>
                    <a:pt x="10602" y="13259"/>
                    <a:pt x="10852" y="13284"/>
                    <a:pt x="11028" y="13334"/>
                  </a:cubicBezTo>
                  <a:cubicBezTo>
                    <a:pt x="11178" y="13359"/>
                    <a:pt x="11278" y="13359"/>
                    <a:pt x="11278" y="13359"/>
                  </a:cubicBezTo>
                  <a:cubicBezTo>
                    <a:pt x="11278" y="13359"/>
                    <a:pt x="11303" y="13259"/>
                    <a:pt x="11303" y="13108"/>
                  </a:cubicBezTo>
                  <a:cubicBezTo>
                    <a:pt x="11303" y="12933"/>
                    <a:pt x="11303" y="12682"/>
                    <a:pt x="11303" y="12381"/>
                  </a:cubicBezTo>
                  <a:cubicBezTo>
                    <a:pt x="11278" y="11780"/>
                    <a:pt x="11178" y="11003"/>
                    <a:pt x="11003" y="10126"/>
                  </a:cubicBezTo>
                  <a:cubicBezTo>
                    <a:pt x="10902" y="9675"/>
                    <a:pt x="10802" y="9223"/>
                    <a:pt x="10652" y="8747"/>
                  </a:cubicBezTo>
                  <a:cubicBezTo>
                    <a:pt x="10501" y="8296"/>
                    <a:pt x="10301" y="7795"/>
                    <a:pt x="10100" y="7319"/>
                  </a:cubicBezTo>
                  <a:cubicBezTo>
                    <a:pt x="9674" y="6366"/>
                    <a:pt x="9073" y="5414"/>
                    <a:pt x="8396" y="4512"/>
                  </a:cubicBezTo>
                  <a:cubicBezTo>
                    <a:pt x="8045" y="4086"/>
                    <a:pt x="7669" y="3634"/>
                    <a:pt x="7268" y="3233"/>
                  </a:cubicBezTo>
                  <a:cubicBezTo>
                    <a:pt x="6892" y="2832"/>
                    <a:pt x="6441" y="2482"/>
                    <a:pt x="5990" y="2131"/>
                  </a:cubicBezTo>
                  <a:cubicBezTo>
                    <a:pt x="5790" y="1980"/>
                    <a:pt x="5564" y="1805"/>
                    <a:pt x="5338" y="1655"/>
                  </a:cubicBezTo>
                  <a:cubicBezTo>
                    <a:pt x="5113" y="1504"/>
                    <a:pt x="4887" y="1379"/>
                    <a:pt x="4637" y="1228"/>
                  </a:cubicBezTo>
                  <a:cubicBezTo>
                    <a:pt x="4160" y="978"/>
                    <a:pt x="3684" y="752"/>
                    <a:pt x="3258" y="577"/>
                  </a:cubicBezTo>
                  <a:cubicBezTo>
                    <a:pt x="3033" y="502"/>
                    <a:pt x="2832" y="401"/>
                    <a:pt x="2607" y="351"/>
                  </a:cubicBezTo>
                  <a:cubicBezTo>
                    <a:pt x="2406" y="301"/>
                    <a:pt x="2206" y="251"/>
                    <a:pt x="2005" y="201"/>
                  </a:cubicBezTo>
                  <a:cubicBezTo>
                    <a:pt x="1629" y="126"/>
                    <a:pt x="1278" y="76"/>
                    <a:pt x="977" y="51"/>
                  </a:cubicBezTo>
                  <a:cubicBezTo>
                    <a:pt x="702" y="0"/>
                    <a:pt x="451" y="25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29"/>
            <p:cNvSpPr/>
            <p:nvPr/>
          </p:nvSpPr>
          <p:spPr>
            <a:xfrm>
              <a:off x="1526583" y="3829047"/>
              <a:ext cx="278793" cy="335977"/>
            </a:xfrm>
            <a:custGeom>
              <a:avLst/>
              <a:gdLst/>
              <a:ahLst/>
              <a:cxnLst/>
              <a:rect l="l" t="t" r="r" b="b"/>
              <a:pathLst>
                <a:path w="11730" h="14136" extrusionOk="0">
                  <a:moveTo>
                    <a:pt x="11554" y="0"/>
                  </a:moveTo>
                  <a:cubicBezTo>
                    <a:pt x="11554" y="0"/>
                    <a:pt x="11454" y="25"/>
                    <a:pt x="11303" y="75"/>
                  </a:cubicBezTo>
                  <a:cubicBezTo>
                    <a:pt x="11153" y="151"/>
                    <a:pt x="10902" y="226"/>
                    <a:pt x="10627" y="351"/>
                  </a:cubicBezTo>
                  <a:cubicBezTo>
                    <a:pt x="10326" y="476"/>
                    <a:pt x="10025" y="627"/>
                    <a:pt x="9674" y="802"/>
                  </a:cubicBezTo>
                  <a:cubicBezTo>
                    <a:pt x="9349" y="978"/>
                    <a:pt x="8973" y="1178"/>
                    <a:pt x="8547" y="1404"/>
                  </a:cubicBezTo>
                  <a:cubicBezTo>
                    <a:pt x="8171" y="1629"/>
                    <a:pt x="7745" y="1880"/>
                    <a:pt x="7369" y="2156"/>
                  </a:cubicBezTo>
                  <a:cubicBezTo>
                    <a:pt x="6968" y="2431"/>
                    <a:pt x="6541" y="2707"/>
                    <a:pt x="6140" y="3033"/>
                  </a:cubicBezTo>
                  <a:cubicBezTo>
                    <a:pt x="5739" y="3359"/>
                    <a:pt x="5338" y="3709"/>
                    <a:pt x="4937" y="4085"/>
                  </a:cubicBezTo>
                  <a:cubicBezTo>
                    <a:pt x="4536" y="4461"/>
                    <a:pt x="4161" y="4862"/>
                    <a:pt x="3810" y="5263"/>
                  </a:cubicBezTo>
                  <a:cubicBezTo>
                    <a:pt x="3058" y="6090"/>
                    <a:pt x="2406" y="6993"/>
                    <a:pt x="1830" y="7945"/>
                  </a:cubicBezTo>
                  <a:cubicBezTo>
                    <a:pt x="1554" y="8421"/>
                    <a:pt x="1328" y="8897"/>
                    <a:pt x="1103" y="9374"/>
                  </a:cubicBezTo>
                  <a:cubicBezTo>
                    <a:pt x="877" y="9875"/>
                    <a:pt x="702" y="10351"/>
                    <a:pt x="551" y="10802"/>
                  </a:cubicBezTo>
                  <a:cubicBezTo>
                    <a:pt x="401" y="11253"/>
                    <a:pt x="276" y="11679"/>
                    <a:pt x="201" y="12080"/>
                  </a:cubicBezTo>
                  <a:cubicBezTo>
                    <a:pt x="125" y="12481"/>
                    <a:pt x="75" y="12832"/>
                    <a:pt x="50" y="13133"/>
                  </a:cubicBezTo>
                  <a:cubicBezTo>
                    <a:pt x="0" y="13434"/>
                    <a:pt x="25" y="13709"/>
                    <a:pt x="0" y="13860"/>
                  </a:cubicBezTo>
                  <a:cubicBezTo>
                    <a:pt x="0" y="14035"/>
                    <a:pt x="0" y="14136"/>
                    <a:pt x="0" y="14136"/>
                  </a:cubicBezTo>
                  <a:cubicBezTo>
                    <a:pt x="0" y="14136"/>
                    <a:pt x="100" y="14136"/>
                    <a:pt x="276" y="14110"/>
                  </a:cubicBezTo>
                  <a:cubicBezTo>
                    <a:pt x="426" y="14060"/>
                    <a:pt x="702" y="14035"/>
                    <a:pt x="1003" y="13960"/>
                  </a:cubicBezTo>
                  <a:cubicBezTo>
                    <a:pt x="1579" y="13835"/>
                    <a:pt x="2381" y="13534"/>
                    <a:pt x="3258" y="13183"/>
                  </a:cubicBezTo>
                  <a:cubicBezTo>
                    <a:pt x="3684" y="13008"/>
                    <a:pt x="4135" y="12807"/>
                    <a:pt x="4562" y="12557"/>
                  </a:cubicBezTo>
                  <a:cubicBezTo>
                    <a:pt x="5013" y="12331"/>
                    <a:pt x="5464" y="12030"/>
                    <a:pt x="5915" y="11704"/>
                  </a:cubicBezTo>
                  <a:cubicBezTo>
                    <a:pt x="6366" y="11404"/>
                    <a:pt x="6817" y="11053"/>
                    <a:pt x="7243" y="10652"/>
                  </a:cubicBezTo>
                  <a:cubicBezTo>
                    <a:pt x="7669" y="10276"/>
                    <a:pt x="8095" y="9850"/>
                    <a:pt x="8471" y="9424"/>
                  </a:cubicBezTo>
                  <a:cubicBezTo>
                    <a:pt x="8872" y="8973"/>
                    <a:pt x="9248" y="8496"/>
                    <a:pt x="9574" y="8020"/>
                  </a:cubicBezTo>
                  <a:cubicBezTo>
                    <a:pt x="9925" y="7544"/>
                    <a:pt x="10226" y="7018"/>
                    <a:pt x="10476" y="6516"/>
                  </a:cubicBezTo>
                  <a:cubicBezTo>
                    <a:pt x="10752" y="5990"/>
                    <a:pt x="10978" y="5489"/>
                    <a:pt x="11153" y="4963"/>
                  </a:cubicBezTo>
                  <a:cubicBezTo>
                    <a:pt x="11328" y="4436"/>
                    <a:pt x="11454" y="3935"/>
                    <a:pt x="11554" y="3459"/>
                  </a:cubicBezTo>
                  <a:cubicBezTo>
                    <a:pt x="11604" y="3208"/>
                    <a:pt x="11654" y="2983"/>
                    <a:pt x="11679" y="2757"/>
                  </a:cubicBezTo>
                  <a:cubicBezTo>
                    <a:pt x="11704" y="2531"/>
                    <a:pt x="11729" y="2306"/>
                    <a:pt x="11729" y="2080"/>
                  </a:cubicBezTo>
                  <a:cubicBezTo>
                    <a:pt x="11729" y="1654"/>
                    <a:pt x="11729" y="1303"/>
                    <a:pt x="11704" y="978"/>
                  </a:cubicBezTo>
                  <a:cubicBezTo>
                    <a:pt x="11679" y="677"/>
                    <a:pt x="11629" y="426"/>
                    <a:pt x="11629" y="251"/>
                  </a:cubicBezTo>
                  <a:cubicBezTo>
                    <a:pt x="11579" y="100"/>
                    <a:pt x="11554" y="0"/>
                    <a:pt x="115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29"/>
            <p:cNvSpPr/>
            <p:nvPr/>
          </p:nvSpPr>
          <p:spPr>
            <a:xfrm>
              <a:off x="1299023" y="4221608"/>
              <a:ext cx="316322" cy="278199"/>
            </a:xfrm>
            <a:custGeom>
              <a:avLst/>
              <a:gdLst/>
              <a:ahLst/>
              <a:cxnLst/>
              <a:rect l="l" t="t" r="r" b="b"/>
              <a:pathLst>
                <a:path w="13309" h="11705" extrusionOk="0">
                  <a:moveTo>
                    <a:pt x="2005" y="1"/>
                  </a:moveTo>
                  <a:cubicBezTo>
                    <a:pt x="1604" y="1"/>
                    <a:pt x="1253" y="1"/>
                    <a:pt x="952" y="51"/>
                  </a:cubicBezTo>
                  <a:cubicBezTo>
                    <a:pt x="677" y="76"/>
                    <a:pt x="426" y="126"/>
                    <a:pt x="251" y="126"/>
                  </a:cubicBezTo>
                  <a:cubicBezTo>
                    <a:pt x="75" y="176"/>
                    <a:pt x="0" y="201"/>
                    <a:pt x="0" y="201"/>
                  </a:cubicBezTo>
                  <a:cubicBezTo>
                    <a:pt x="0" y="201"/>
                    <a:pt x="25" y="276"/>
                    <a:pt x="75" y="452"/>
                  </a:cubicBezTo>
                  <a:cubicBezTo>
                    <a:pt x="125" y="602"/>
                    <a:pt x="201" y="853"/>
                    <a:pt x="326" y="1128"/>
                  </a:cubicBezTo>
                  <a:cubicBezTo>
                    <a:pt x="426" y="1404"/>
                    <a:pt x="577" y="1705"/>
                    <a:pt x="777" y="2056"/>
                  </a:cubicBezTo>
                  <a:cubicBezTo>
                    <a:pt x="852" y="2231"/>
                    <a:pt x="978" y="2407"/>
                    <a:pt x="1078" y="2607"/>
                  </a:cubicBezTo>
                  <a:cubicBezTo>
                    <a:pt x="1153" y="2782"/>
                    <a:pt x="1253" y="2983"/>
                    <a:pt x="1354" y="3184"/>
                  </a:cubicBezTo>
                  <a:cubicBezTo>
                    <a:pt x="1579" y="3559"/>
                    <a:pt x="1780" y="3935"/>
                    <a:pt x="2030" y="4311"/>
                  </a:cubicBezTo>
                  <a:cubicBezTo>
                    <a:pt x="2281" y="4687"/>
                    <a:pt x="2582" y="5113"/>
                    <a:pt x="2882" y="5514"/>
                  </a:cubicBezTo>
                  <a:cubicBezTo>
                    <a:pt x="3183" y="5915"/>
                    <a:pt x="3534" y="6266"/>
                    <a:pt x="3860" y="6667"/>
                  </a:cubicBezTo>
                  <a:cubicBezTo>
                    <a:pt x="4211" y="7043"/>
                    <a:pt x="4587" y="7419"/>
                    <a:pt x="4988" y="7770"/>
                  </a:cubicBezTo>
                  <a:cubicBezTo>
                    <a:pt x="5364" y="8121"/>
                    <a:pt x="5765" y="8447"/>
                    <a:pt x="6191" y="8773"/>
                  </a:cubicBezTo>
                  <a:cubicBezTo>
                    <a:pt x="6617" y="9073"/>
                    <a:pt x="7043" y="9374"/>
                    <a:pt x="7494" y="9650"/>
                  </a:cubicBezTo>
                  <a:cubicBezTo>
                    <a:pt x="8371" y="10176"/>
                    <a:pt x="9273" y="10627"/>
                    <a:pt x="10100" y="10928"/>
                  </a:cubicBezTo>
                  <a:cubicBezTo>
                    <a:pt x="10953" y="11254"/>
                    <a:pt x="11729" y="11479"/>
                    <a:pt x="12331" y="11580"/>
                  </a:cubicBezTo>
                  <a:cubicBezTo>
                    <a:pt x="12607" y="11630"/>
                    <a:pt x="12882" y="11655"/>
                    <a:pt x="13033" y="11680"/>
                  </a:cubicBezTo>
                  <a:cubicBezTo>
                    <a:pt x="13208" y="11705"/>
                    <a:pt x="13308" y="11705"/>
                    <a:pt x="13308" y="11705"/>
                  </a:cubicBezTo>
                  <a:cubicBezTo>
                    <a:pt x="13308" y="11705"/>
                    <a:pt x="13308" y="11605"/>
                    <a:pt x="13308" y="11454"/>
                  </a:cubicBezTo>
                  <a:cubicBezTo>
                    <a:pt x="13283" y="11279"/>
                    <a:pt x="13283" y="11028"/>
                    <a:pt x="13258" y="10727"/>
                  </a:cubicBezTo>
                  <a:cubicBezTo>
                    <a:pt x="13233" y="10427"/>
                    <a:pt x="13158" y="10076"/>
                    <a:pt x="13083" y="9675"/>
                  </a:cubicBezTo>
                  <a:cubicBezTo>
                    <a:pt x="13008" y="9299"/>
                    <a:pt x="12882" y="8873"/>
                    <a:pt x="12732" y="8447"/>
                  </a:cubicBezTo>
                  <a:cubicBezTo>
                    <a:pt x="12582" y="7996"/>
                    <a:pt x="12406" y="7544"/>
                    <a:pt x="12181" y="7068"/>
                  </a:cubicBezTo>
                  <a:cubicBezTo>
                    <a:pt x="11955" y="6617"/>
                    <a:pt x="11679" y="6141"/>
                    <a:pt x="11404" y="5690"/>
                  </a:cubicBezTo>
                  <a:cubicBezTo>
                    <a:pt x="11103" y="5214"/>
                    <a:pt x="10752" y="4762"/>
                    <a:pt x="10376" y="4336"/>
                  </a:cubicBezTo>
                  <a:cubicBezTo>
                    <a:pt x="10000" y="3910"/>
                    <a:pt x="9599" y="3509"/>
                    <a:pt x="9173" y="3108"/>
                  </a:cubicBezTo>
                  <a:cubicBezTo>
                    <a:pt x="8747" y="2732"/>
                    <a:pt x="8271" y="2356"/>
                    <a:pt x="7820" y="2031"/>
                  </a:cubicBezTo>
                  <a:cubicBezTo>
                    <a:pt x="7344" y="1705"/>
                    <a:pt x="6842" y="1429"/>
                    <a:pt x="6341" y="1178"/>
                  </a:cubicBezTo>
                  <a:cubicBezTo>
                    <a:pt x="5815" y="928"/>
                    <a:pt x="5338" y="702"/>
                    <a:pt x="4812" y="527"/>
                  </a:cubicBezTo>
                  <a:cubicBezTo>
                    <a:pt x="4286" y="351"/>
                    <a:pt x="3785" y="226"/>
                    <a:pt x="3308" y="126"/>
                  </a:cubicBezTo>
                  <a:cubicBezTo>
                    <a:pt x="3058" y="76"/>
                    <a:pt x="2832" y="51"/>
                    <a:pt x="2632" y="26"/>
                  </a:cubicBezTo>
                  <a:cubicBezTo>
                    <a:pt x="2406" y="1"/>
                    <a:pt x="2206" y="1"/>
                    <a:pt x="20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29"/>
            <p:cNvSpPr/>
            <p:nvPr/>
          </p:nvSpPr>
          <p:spPr>
            <a:xfrm>
              <a:off x="1184650" y="3876108"/>
              <a:ext cx="247824" cy="357416"/>
            </a:xfrm>
            <a:custGeom>
              <a:avLst/>
              <a:gdLst/>
              <a:ahLst/>
              <a:cxnLst/>
              <a:rect l="l" t="t" r="r" b="b"/>
              <a:pathLst>
                <a:path w="10427" h="15038" extrusionOk="0">
                  <a:moveTo>
                    <a:pt x="10276" y="0"/>
                  </a:moveTo>
                  <a:cubicBezTo>
                    <a:pt x="10276" y="0"/>
                    <a:pt x="10176" y="25"/>
                    <a:pt x="10025" y="75"/>
                  </a:cubicBezTo>
                  <a:cubicBezTo>
                    <a:pt x="9850" y="125"/>
                    <a:pt x="9599" y="201"/>
                    <a:pt x="9323" y="326"/>
                  </a:cubicBezTo>
                  <a:cubicBezTo>
                    <a:pt x="9048" y="426"/>
                    <a:pt x="8722" y="577"/>
                    <a:pt x="8346" y="777"/>
                  </a:cubicBezTo>
                  <a:cubicBezTo>
                    <a:pt x="7995" y="952"/>
                    <a:pt x="7619" y="1178"/>
                    <a:pt x="7218" y="1404"/>
                  </a:cubicBezTo>
                  <a:cubicBezTo>
                    <a:pt x="6842" y="1679"/>
                    <a:pt x="6441" y="1955"/>
                    <a:pt x="6040" y="2256"/>
                  </a:cubicBezTo>
                  <a:cubicBezTo>
                    <a:pt x="5639" y="2582"/>
                    <a:pt x="5238" y="2907"/>
                    <a:pt x="4837" y="3283"/>
                  </a:cubicBezTo>
                  <a:cubicBezTo>
                    <a:pt x="4060" y="4035"/>
                    <a:pt x="3358" y="4887"/>
                    <a:pt x="2732" y="5815"/>
                  </a:cubicBezTo>
                  <a:cubicBezTo>
                    <a:pt x="2080" y="6742"/>
                    <a:pt x="1529" y="7745"/>
                    <a:pt x="1128" y="8747"/>
                  </a:cubicBezTo>
                  <a:cubicBezTo>
                    <a:pt x="702" y="9750"/>
                    <a:pt x="401" y="10752"/>
                    <a:pt x="226" y="11679"/>
                  </a:cubicBezTo>
                  <a:cubicBezTo>
                    <a:pt x="50" y="12607"/>
                    <a:pt x="0" y="13434"/>
                    <a:pt x="0" y="14035"/>
                  </a:cubicBezTo>
                  <a:cubicBezTo>
                    <a:pt x="0" y="14336"/>
                    <a:pt x="25" y="14612"/>
                    <a:pt x="25" y="14762"/>
                  </a:cubicBezTo>
                  <a:cubicBezTo>
                    <a:pt x="50" y="14938"/>
                    <a:pt x="50" y="15038"/>
                    <a:pt x="50" y="15038"/>
                  </a:cubicBezTo>
                  <a:cubicBezTo>
                    <a:pt x="50" y="15038"/>
                    <a:pt x="150" y="15013"/>
                    <a:pt x="326" y="14988"/>
                  </a:cubicBezTo>
                  <a:cubicBezTo>
                    <a:pt x="476" y="14938"/>
                    <a:pt x="752" y="14862"/>
                    <a:pt x="1028" y="14762"/>
                  </a:cubicBezTo>
                  <a:cubicBezTo>
                    <a:pt x="1604" y="14562"/>
                    <a:pt x="2381" y="14236"/>
                    <a:pt x="3183" y="13760"/>
                  </a:cubicBezTo>
                  <a:cubicBezTo>
                    <a:pt x="3985" y="13283"/>
                    <a:pt x="4862" y="12682"/>
                    <a:pt x="5664" y="11930"/>
                  </a:cubicBezTo>
                  <a:cubicBezTo>
                    <a:pt x="6466" y="11203"/>
                    <a:pt x="7218" y="10326"/>
                    <a:pt x="7870" y="9374"/>
                  </a:cubicBezTo>
                  <a:cubicBezTo>
                    <a:pt x="8521" y="8421"/>
                    <a:pt x="9073" y="7394"/>
                    <a:pt x="9474" y="6366"/>
                  </a:cubicBezTo>
                  <a:cubicBezTo>
                    <a:pt x="9674" y="5865"/>
                    <a:pt x="9875" y="5364"/>
                    <a:pt x="10000" y="4837"/>
                  </a:cubicBezTo>
                  <a:cubicBezTo>
                    <a:pt x="10125" y="4336"/>
                    <a:pt x="10226" y="3835"/>
                    <a:pt x="10276" y="3384"/>
                  </a:cubicBezTo>
                  <a:cubicBezTo>
                    <a:pt x="10351" y="2907"/>
                    <a:pt x="10401" y="2456"/>
                    <a:pt x="10401" y="2055"/>
                  </a:cubicBezTo>
                  <a:cubicBezTo>
                    <a:pt x="10426" y="1654"/>
                    <a:pt x="10426" y="1303"/>
                    <a:pt x="10401" y="978"/>
                  </a:cubicBezTo>
                  <a:cubicBezTo>
                    <a:pt x="10376" y="677"/>
                    <a:pt x="10351" y="426"/>
                    <a:pt x="10326" y="251"/>
                  </a:cubicBezTo>
                  <a:cubicBezTo>
                    <a:pt x="10301" y="100"/>
                    <a:pt x="10276" y="0"/>
                    <a:pt x="10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29"/>
            <p:cNvSpPr/>
            <p:nvPr/>
          </p:nvSpPr>
          <p:spPr>
            <a:xfrm>
              <a:off x="2017806" y="4040658"/>
              <a:ext cx="147763" cy="126300"/>
            </a:xfrm>
            <a:custGeom>
              <a:avLst/>
              <a:gdLst/>
              <a:ahLst/>
              <a:cxnLst/>
              <a:rect l="l" t="t" r="r" b="b"/>
              <a:pathLst>
                <a:path w="6217" h="5314" extrusionOk="0">
                  <a:moveTo>
                    <a:pt x="5617" y="1"/>
                  </a:moveTo>
                  <a:cubicBezTo>
                    <a:pt x="5526" y="1"/>
                    <a:pt x="5432" y="36"/>
                    <a:pt x="5348" y="120"/>
                  </a:cubicBezTo>
                  <a:cubicBezTo>
                    <a:pt x="3744" y="1699"/>
                    <a:pt x="2015" y="3152"/>
                    <a:pt x="336" y="4606"/>
                  </a:cubicBezTo>
                  <a:cubicBezTo>
                    <a:pt x="0" y="4882"/>
                    <a:pt x="302" y="5314"/>
                    <a:pt x="641" y="5314"/>
                  </a:cubicBezTo>
                  <a:cubicBezTo>
                    <a:pt x="732" y="5314"/>
                    <a:pt x="827" y="5282"/>
                    <a:pt x="912" y="5207"/>
                  </a:cubicBezTo>
                  <a:cubicBezTo>
                    <a:pt x="2616" y="3729"/>
                    <a:pt x="4321" y="2300"/>
                    <a:pt x="5925" y="721"/>
                  </a:cubicBezTo>
                  <a:cubicBezTo>
                    <a:pt x="6217" y="429"/>
                    <a:pt x="5934" y="1"/>
                    <a:pt x="561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29"/>
            <p:cNvSpPr/>
            <p:nvPr/>
          </p:nvSpPr>
          <p:spPr>
            <a:xfrm>
              <a:off x="1505809" y="4169294"/>
              <a:ext cx="151542" cy="159171"/>
            </a:xfrm>
            <a:custGeom>
              <a:avLst/>
              <a:gdLst/>
              <a:ahLst/>
              <a:cxnLst/>
              <a:rect l="l" t="t" r="r" b="b"/>
              <a:pathLst>
                <a:path w="6376" h="6697" extrusionOk="0">
                  <a:moveTo>
                    <a:pt x="570" y="0"/>
                  </a:moveTo>
                  <a:cubicBezTo>
                    <a:pt x="272" y="0"/>
                    <a:pt x="1" y="419"/>
                    <a:pt x="248" y="723"/>
                  </a:cubicBezTo>
                  <a:cubicBezTo>
                    <a:pt x="1852" y="2803"/>
                    <a:pt x="3531" y="4808"/>
                    <a:pt x="5461" y="6588"/>
                  </a:cubicBezTo>
                  <a:cubicBezTo>
                    <a:pt x="5548" y="6664"/>
                    <a:pt x="5645" y="6696"/>
                    <a:pt x="5739" y="6696"/>
                  </a:cubicBezTo>
                  <a:cubicBezTo>
                    <a:pt x="6076" y="6696"/>
                    <a:pt x="6376" y="6280"/>
                    <a:pt x="6062" y="5986"/>
                  </a:cubicBezTo>
                  <a:cubicBezTo>
                    <a:pt x="4107" y="4207"/>
                    <a:pt x="2453" y="2227"/>
                    <a:pt x="849" y="146"/>
                  </a:cubicBezTo>
                  <a:cubicBezTo>
                    <a:pt x="764" y="43"/>
                    <a:pt x="666" y="0"/>
                    <a:pt x="5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29"/>
            <p:cNvSpPr/>
            <p:nvPr/>
          </p:nvSpPr>
          <p:spPr>
            <a:xfrm>
              <a:off x="1398732" y="4029059"/>
              <a:ext cx="102747" cy="160312"/>
            </a:xfrm>
            <a:custGeom>
              <a:avLst/>
              <a:gdLst/>
              <a:ahLst/>
              <a:cxnLst/>
              <a:rect l="l" t="t" r="r" b="b"/>
              <a:pathLst>
                <a:path w="4323" h="6745" extrusionOk="0">
                  <a:moveTo>
                    <a:pt x="3816" y="0"/>
                  </a:moveTo>
                  <a:cubicBezTo>
                    <a:pt x="3649" y="0"/>
                    <a:pt x="3478" y="85"/>
                    <a:pt x="3399" y="282"/>
                  </a:cubicBezTo>
                  <a:cubicBezTo>
                    <a:pt x="2547" y="2337"/>
                    <a:pt x="1369" y="4242"/>
                    <a:pt x="191" y="6122"/>
                  </a:cubicBezTo>
                  <a:cubicBezTo>
                    <a:pt x="0" y="6451"/>
                    <a:pt x="290" y="6745"/>
                    <a:pt x="577" y="6745"/>
                  </a:cubicBezTo>
                  <a:cubicBezTo>
                    <a:pt x="705" y="6745"/>
                    <a:pt x="833" y="6687"/>
                    <a:pt x="918" y="6548"/>
                  </a:cubicBezTo>
                  <a:cubicBezTo>
                    <a:pt x="2146" y="4593"/>
                    <a:pt x="3324" y="2638"/>
                    <a:pt x="4201" y="508"/>
                  </a:cubicBezTo>
                  <a:cubicBezTo>
                    <a:pt x="4323" y="203"/>
                    <a:pt x="4075" y="0"/>
                    <a:pt x="38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29"/>
            <p:cNvSpPr/>
            <p:nvPr/>
          </p:nvSpPr>
          <p:spPr>
            <a:xfrm>
              <a:off x="1866424" y="4157671"/>
              <a:ext cx="125516" cy="137851"/>
            </a:xfrm>
            <a:custGeom>
              <a:avLst/>
              <a:gdLst/>
              <a:ahLst/>
              <a:cxnLst/>
              <a:rect l="l" t="t" r="r" b="b"/>
              <a:pathLst>
                <a:path w="5281" h="5800" extrusionOk="0">
                  <a:moveTo>
                    <a:pt x="637" y="0"/>
                  </a:moveTo>
                  <a:cubicBezTo>
                    <a:pt x="300" y="0"/>
                    <a:pt x="0" y="417"/>
                    <a:pt x="314" y="711"/>
                  </a:cubicBezTo>
                  <a:cubicBezTo>
                    <a:pt x="1918" y="2139"/>
                    <a:pt x="3020" y="3944"/>
                    <a:pt x="4324" y="5623"/>
                  </a:cubicBezTo>
                  <a:cubicBezTo>
                    <a:pt x="4419" y="5748"/>
                    <a:pt x="4549" y="5799"/>
                    <a:pt x="4677" y="5799"/>
                  </a:cubicBezTo>
                  <a:cubicBezTo>
                    <a:pt x="4985" y="5799"/>
                    <a:pt x="5281" y="5498"/>
                    <a:pt x="5051" y="5197"/>
                  </a:cubicBezTo>
                  <a:cubicBezTo>
                    <a:pt x="3697" y="3467"/>
                    <a:pt x="2569" y="1613"/>
                    <a:pt x="915" y="109"/>
                  </a:cubicBezTo>
                  <a:cubicBezTo>
                    <a:pt x="828" y="33"/>
                    <a:pt x="731" y="0"/>
                    <a:pt x="6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29"/>
            <p:cNvSpPr/>
            <p:nvPr/>
          </p:nvSpPr>
          <p:spPr>
            <a:xfrm>
              <a:off x="1921710" y="4259020"/>
              <a:ext cx="111232" cy="74606"/>
            </a:xfrm>
            <a:custGeom>
              <a:avLst/>
              <a:gdLst/>
              <a:ahLst/>
              <a:cxnLst/>
              <a:rect l="l" t="t" r="r" b="b"/>
              <a:pathLst>
                <a:path w="4680" h="3139" extrusionOk="0">
                  <a:moveTo>
                    <a:pt x="2235" y="0"/>
                  </a:moveTo>
                  <a:cubicBezTo>
                    <a:pt x="255" y="0"/>
                    <a:pt x="0" y="3138"/>
                    <a:pt x="2524" y="3138"/>
                  </a:cubicBezTo>
                  <a:cubicBezTo>
                    <a:pt x="4429" y="3138"/>
                    <a:pt x="4679" y="81"/>
                    <a:pt x="2374" y="5"/>
                  </a:cubicBezTo>
                  <a:cubicBezTo>
                    <a:pt x="2327" y="2"/>
                    <a:pt x="2280" y="0"/>
                    <a:pt x="22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29"/>
            <p:cNvSpPr/>
            <p:nvPr/>
          </p:nvSpPr>
          <p:spPr>
            <a:xfrm>
              <a:off x="1567869" y="4287019"/>
              <a:ext cx="111232" cy="74606"/>
            </a:xfrm>
            <a:custGeom>
              <a:avLst/>
              <a:gdLst/>
              <a:ahLst/>
              <a:cxnLst/>
              <a:rect l="l" t="t" r="r" b="b"/>
              <a:pathLst>
                <a:path w="4680" h="3139" extrusionOk="0">
                  <a:moveTo>
                    <a:pt x="2260" y="0"/>
                  </a:moveTo>
                  <a:cubicBezTo>
                    <a:pt x="279" y="0"/>
                    <a:pt x="1" y="3138"/>
                    <a:pt x="2549" y="3138"/>
                  </a:cubicBezTo>
                  <a:cubicBezTo>
                    <a:pt x="4454" y="3138"/>
                    <a:pt x="4679" y="56"/>
                    <a:pt x="2398" y="5"/>
                  </a:cubicBezTo>
                  <a:cubicBezTo>
                    <a:pt x="2351" y="2"/>
                    <a:pt x="2305" y="0"/>
                    <a:pt x="22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29"/>
            <p:cNvSpPr/>
            <p:nvPr/>
          </p:nvSpPr>
          <p:spPr>
            <a:xfrm>
              <a:off x="1432626" y="3996900"/>
              <a:ext cx="111232" cy="74606"/>
            </a:xfrm>
            <a:custGeom>
              <a:avLst/>
              <a:gdLst/>
              <a:ahLst/>
              <a:cxnLst/>
              <a:rect l="l" t="t" r="r" b="b"/>
              <a:pathLst>
                <a:path w="4680" h="3139" extrusionOk="0">
                  <a:moveTo>
                    <a:pt x="2259" y="1"/>
                  </a:moveTo>
                  <a:cubicBezTo>
                    <a:pt x="256" y="1"/>
                    <a:pt x="1" y="3139"/>
                    <a:pt x="2525" y="3139"/>
                  </a:cubicBezTo>
                  <a:cubicBezTo>
                    <a:pt x="4454" y="3139"/>
                    <a:pt x="4680" y="56"/>
                    <a:pt x="2399" y="6"/>
                  </a:cubicBezTo>
                  <a:cubicBezTo>
                    <a:pt x="2352" y="2"/>
                    <a:pt x="2305" y="1"/>
                    <a:pt x="22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29"/>
            <p:cNvSpPr/>
            <p:nvPr/>
          </p:nvSpPr>
          <p:spPr>
            <a:xfrm>
              <a:off x="1869062" y="4215547"/>
              <a:ext cx="82854" cy="56115"/>
            </a:xfrm>
            <a:custGeom>
              <a:avLst/>
              <a:gdLst/>
              <a:ahLst/>
              <a:cxnLst/>
              <a:rect l="l" t="t" r="r" b="b"/>
              <a:pathLst>
                <a:path w="3486" h="2361" extrusionOk="0">
                  <a:moveTo>
                    <a:pt x="1666" y="0"/>
                  </a:moveTo>
                  <a:cubicBezTo>
                    <a:pt x="192" y="0"/>
                    <a:pt x="0" y="2336"/>
                    <a:pt x="1882" y="2361"/>
                  </a:cubicBezTo>
                  <a:cubicBezTo>
                    <a:pt x="3310" y="2361"/>
                    <a:pt x="3486" y="55"/>
                    <a:pt x="1782" y="5"/>
                  </a:cubicBezTo>
                  <a:cubicBezTo>
                    <a:pt x="1742" y="2"/>
                    <a:pt x="1704" y="0"/>
                    <a:pt x="16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29"/>
            <p:cNvSpPr/>
            <p:nvPr/>
          </p:nvSpPr>
          <p:spPr>
            <a:xfrm>
              <a:off x="1573003" y="4215547"/>
              <a:ext cx="83448" cy="56115"/>
            </a:xfrm>
            <a:custGeom>
              <a:avLst/>
              <a:gdLst/>
              <a:ahLst/>
              <a:cxnLst/>
              <a:rect l="l" t="t" r="r" b="b"/>
              <a:pathLst>
                <a:path w="3511" h="2361" extrusionOk="0">
                  <a:moveTo>
                    <a:pt x="1666" y="0"/>
                  </a:moveTo>
                  <a:cubicBezTo>
                    <a:pt x="191" y="0"/>
                    <a:pt x="0" y="2336"/>
                    <a:pt x="1907" y="2361"/>
                  </a:cubicBezTo>
                  <a:cubicBezTo>
                    <a:pt x="3335" y="2361"/>
                    <a:pt x="3511" y="55"/>
                    <a:pt x="1781" y="5"/>
                  </a:cubicBezTo>
                  <a:cubicBezTo>
                    <a:pt x="1742" y="2"/>
                    <a:pt x="1704" y="0"/>
                    <a:pt x="16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29"/>
            <p:cNvSpPr/>
            <p:nvPr/>
          </p:nvSpPr>
          <p:spPr>
            <a:xfrm>
              <a:off x="1387133" y="4075550"/>
              <a:ext cx="83234" cy="55545"/>
            </a:xfrm>
            <a:custGeom>
              <a:avLst/>
              <a:gdLst/>
              <a:ahLst/>
              <a:cxnLst/>
              <a:rect l="l" t="t" r="r" b="b"/>
              <a:pathLst>
                <a:path w="3502" h="2337" extrusionOk="0">
                  <a:moveTo>
                    <a:pt x="1667" y="1"/>
                  </a:moveTo>
                  <a:cubicBezTo>
                    <a:pt x="192" y="1"/>
                    <a:pt x="0" y="2336"/>
                    <a:pt x="1882" y="2336"/>
                  </a:cubicBezTo>
                  <a:cubicBezTo>
                    <a:pt x="1890" y="2336"/>
                    <a:pt x="1897" y="2336"/>
                    <a:pt x="1905" y="2336"/>
                  </a:cubicBezTo>
                  <a:cubicBezTo>
                    <a:pt x="3313" y="2336"/>
                    <a:pt x="3502" y="30"/>
                    <a:pt x="1782" y="5"/>
                  </a:cubicBezTo>
                  <a:cubicBezTo>
                    <a:pt x="1743" y="2"/>
                    <a:pt x="1704" y="1"/>
                    <a:pt x="1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29"/>
            <p:cNvSpPr/>
            <p:nvPr/>
          </p:nvSpPr>
          <p:spPr>
            <a:xfrm>
              <a:off x="2095885" y="4001036"/>
              <a:ext cx="110994" cy="74654"/>
            </a:xfrm>
            <a:custGeom>
              <a:avLst/>
              <a:gdLst/>
              <a:ahLst/>
              <a:cxnLst/>
              <a:rect l="l" t="t" r="r" b="b"/>
              <a:pathLst>
                <a:path w="4670" h="3141" extrusionOk="0">
                  <a:moveTo>
                    <a:pt x="2203" y="1"/>
                  </a:moveTo>
                  <a:cubicBezTo>
                    <a:pt x="244" y="1"/>
                    <a:pt x="0" y="3116"/>
                    <a:pt x="2514" y="3140"/>
                  </a:cubicBezTo>
                  <a:cubicBezTo>
                    <a:pt x="4419" y="3140"/>
                    <a:pt x="4670" y="57"/>
                    <a:pt x="2364" y="7"/>
                  </a:cubicBezTo>
                  <a:cubicBezTo>
                    <a:pt x="2309" y="3"/>
                    <a:pt x="2256" y="1"/>
                    <a:pt x="2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29"/>
            <p:cNvSpPr/>
            <p:nvPr/>
          </p:nvSpPr>
          <p:spPr>
            <a:xfrm>
              <a:off x="2038841" y="4047551"/>
              <a:ext cx="83448" cy="56139"/>
            </a:xfrm>
            <a:custGeom>
              <a:avLst/>
              <a:gdLst/>
              <a:ahLst/>
              <a:cxnLst/>
              <a:rect l="l" t="t" r="r" b="b"/>
              <a:pathLst>
                <a:path w="3511" h="2362" extrusionOk="0">
                  <a:moveTo>
                    <a:pt x="1666" y="1"/>
                  </a:moveTo>
                  <a:cubicBezTo>
                    <a:pt x="191" y="1"/>
                    <a:pt x="1" y="2337"/>
                    <a:pt x="1907" y="2361"/>
                  </a:cubicBezTo>
                  <a:cubicBezTo>
                    <a:pt x="3335" y="2361"/>
                    <a:pt x="3511" y="55"/>
                    <a:pt x="1782" y="5"/>
                  </a:cubicBezTo>
                  <a:cubicBezTo>
                    <a:pt x="1742" y="2"/>
                    <a:pt x="1704" y="1"/>
                    <a:pt x="16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29"/>
            <p:cNvSpPr/>
            <p:nvPr/>
          </p:nvSpPr>
          <p:spPr>
            <a:xfrm>
              <a:off x="948153" y="3917680"/>
              <a:ext cx="211483" cy="380779"/>
            </a:xfrm>
            <a:custGeom>
              <a:avLst/>
              <a:gdLst/>
              <a:ahLst/>
              <a:cxnLst/>
              <a:rect l="l" t="t" r="r" b="b"/>
              <a:pathLst>
                <a:path w="8898" h="16021" extrusionOk="0">
                  <a:moveTo>
                    <a:pt x="4239" y="1"/>
                  </a:moveTo>
                  <a:cubicBezTo>
                    <a:pt x="3672" y="1"/>
                    <a:pt x="3052" y="99"/>
                    <a:pt x="2431" y="381"/>
                  </a:cubicBezTo>
                  <a:cubicBezTo>
                    <a:pt x="2005" y="582"/>
                    <a:pt x="1629" y="858"/>
                    <a:pt x="1328" y="1183"/>
                  </a:cubicBezTo>
                  <a:cubicBezTo>
                    <a:pt x="1003" y="1484"/>
                    <a:pt x="777" y="1860"/>
                    <a:pt x="602" y="2186"/>
                  </a:cubicBezTo>
                  <a:cubicBezTo>
                    <a:pt x="251" y="2888"/>
                    <a:pt x="125" y="3564"/>
                    <a:pt x="50" y="4166"/>
                  </a:cubicBezTo>
                  <a:cubicBezTo>
                    <a:pt x="0" y="4767"/>
                    <a:pt x="0" y="5344"/>
                    <a:pt x="25" y="5895"/>
                  </a:cubicBezTo>
                  <a:cubicBezTo>
                    <a:pt x="100" y="6973"/>
                    <a:pt x="301" y="7950"/>
                    <a:pt x="552" y="8853"/>
                  </a:cubicBezTo>
                  <a:cubicBezTo>
                    <a:pt x="802" y="9755"/>
                    <a:pt x="1078" y="10557"/>
                    <a:pt x="1354" y="11309"/>
                  </a:cubicBezTo>
                  <a:cubicBezTo>
                    <a:pt x="1930" y="12788"/>
                    <a:pt x="2557" y="13965"/>
                    <a:pt x="3008" y="14767"/>
                  </a:cubicBezTo>
                  <a:cubicBezTo>
                    <a:pt x="3233" y="15194"/>
                    <a:pt x="3434" y="15494"/>
                    <a:pt x="3559" y="15695"/>
                  </a:cubicBezTo>
                  <a:cubicBezTo>
                    <a:pt x="3684" y="15920"/>
                    <a:pt x="3760" y="16021"/>
                    <a:pt x="3760" y="16021"/>
                  </a:cubicBezTo>
                  <a:cubicBezTo>
                    <a:pt x="3760" y="16021"/>
                    <a:pt x="3760" y="15895"/>
                    <a:pt x="3734" y="15645"/>
                  </a:cubicBezTo>
                  <a:cubicBezTo>
                    <a:pt x="3734" y="15394"/>
                    <a:pt x="3709" y="15018"/>
                    <a:pt x="3659" y="14567"/>
                  </a:cubicBezTo>
                  <a:cubicBezTo>
                    <a:pt x="3609" y="14116"/>
                    <a:pt x="3559" y="13564"/>
                    <a:pt x="3509" y="12938"/>
                  </a:cubicBezTo>
                  <a:cubicBezTo>
                    <a:pt x="3434" y="12311"/>
                    <a:pt x="3359" y="11610"/>
                    <a:pt x="3283" y="10833"/>
                  </a:cubicBezTo>
                  <a:cubicBezTo>
                    <a:pt x="3208" y="10081"/>
                    <a:pt x="3133" y="9279"/>
                    <a:pt x="3058" y="8427"/>
                  </a:cubicBezTo>
                  <a:cubicBezTo>
                    <a:pt x="3008" y="7574"/>
                    <a:pt x="2983" y="6697"/>
                    <a:pt x="3033" y="5845"/>
                  </a:cubicBezTo>
                  <a:cubicBezTo>
                    <a:pt x="3058" y="5419"/>
                    <a:pt x="3083" y="4993"/>
                    <a:pt x="3183" y="4617"/>
                  </a:cubicBezTo>
                  <a:cubicBezTo>
                    <a:pt x="3258" y="4241"/>
                    <a:pt x="3359" y="3915"/>
                    <a:pt x="3484" y="3715"/>
                  </a:cubicBezTo>
                  <a:cubicBezTo>
                    <a:pt x="3634" y="3514"/>
                    <a:pt x="3709" y="3464"/>
                    <a:pt x="3810" y="3414"/>
                  </a:cubicBezTo>
                  <a:cubicBezTo>
                    <a:pt x="3892" y="3373"/>
                    <a:pt x="4074" y="3332"/>
                    <a:pt x="4315" y="3332"/>
                  </a:cubicBezTo>
                  <a:cubicBezTo>
                    <a:pt x="4369" y="3332"/>
                    <a:pt x="4427" y="3334"/>
                    <a:pt x="4486" y="3339"/>
                  </a:cubicBezTo>
                  <a:cubicBezTo>
                    <a:pt x="4562" y="3364"/>
                    <a:pt x="4637" y="3364"/>
                    <a:pt x="4737" y="3389"/>
                  </a:cubicBezTo>
                  <a:lnTo>
                    <a:pt x="4837" y="3389"/>
                  </a:lnTo>
                  <a:lnTo>
                    <a:pt x="4937" y="3414"/>
                  </a:lnTo>
                  <a:lnTo>
                    <a:pt x="4988" y="3439"/>
                  </a:lnTo>
                  <a:lnTo>
                    <a:pt x="5038" y="3439"/>
                  </a:lnTo>
                  <a:lnTo>
                    <a:pt x="5113" y="3464"/>
                  </a:lnTo>
                  <a:cubicBezTo>
                    <a:pt x="5163" y="3489"/>
                    <a:pt x="5213" y="3514"/>
                    <a:pt x="5238" y="3539"/>
                  </a:cubicBezTo>
                  <a:cubicBezTo>
                    <a:pt x="5389" y="3615"/>
                    <a:pt x="5464" y="3690"/>
                    <a:pt x="5589" y="3890"/>
                  </a:cubicBezTo>
                  <a:cubicBezTo>
                    <a:pt x="5689" y="4091"/>
                    <a:pt x="5765" y="4417"/>
                    <a:pt x="5815" y="4792"/>
                  </a:cubicBezTo>
                  <a:cubicBezTo>
                    <a:pt x="5840" y="5168"/>
                    <a:pt x="5840" y="5569"/>
                    <a:pt x="5815" y="5996"/>
                  </a:cubicBezTo>
                  <a:cubicBezTo>
                    <a:pt x="5740" y="6848"/>
                    <a:pt x="5589" y="7725"/>
                    <a:pt x="5414" y="8552"/>
                  </a:cubicBezTo>
                  <a:cubicBezTo>
                    <a:pt x="5238" y="9379"/>
                    <a:pt x="5063" y="10181"/>
                    <a:pt x="4862" y="10933"/>
                  </a:cubicBezTo>
                  <a:cubicBezTo>
                    <a:pt x="4511" y="12412"/>
                    <a:pt x="4186" y="13690"/>
                    <a:pt x="3985" y="14592"/>
                  </a:cubicBezTo>
                  <a:cubicBezTo>
                    <a:pt x="3885" y="15043"/>
                    <a:pt x="3835" y="15394"/>
                    <a:pt x="3810" y="15645"/>
                  </a:cubicBezTo>
                  <a:cubicBezTo>
                    <a:pt x="3760" y="15895"/>
                    <a:pt x="3760" y="16021"/>
                    <a:pt x="3760" y="16021"/>
                  </a:cubicBezTo>
                  <a:cubicBezTo>
                    <a:pt x="3760" y="16021"/>
                    <a:pt x="4060" y="15595"/>
                    <a:pt x="4587" y="14843"/>
                  </a:cubicBezTo>
                  <a:cubicBezTo>
                    <a:pt x="5113" y="14091"/>
                    <a:pt x="5865" y="13013"/>
                    <a:pt x="6617" y="11610"/>
                  </a:cubicBezTo>
                  <a:cubicBezTo>
                    <a:pt x="7018" y="10933"/>
                    <a:pt x="7394" y="10156"/>
                    <a:pt x="7770" y="9304"/>
                  </a:cubicBezTo>
                  <a:cubicBezTo>
                    <a:pt x="8120" y="8427"/>
                    <a:pt x="8471" y="7499"/>
                    <a:pt x="8697" y="6422"/>
                  </a:cubicBezTo>
                  <a:cubicBezTo>
                    <a:pt x="8797" y="5895"/>
                    <a:pt x="8897" y="5319"/>
                    <a:pt x="8897" y="4717"/>
                  </a:cubicBezTo>
                  <a:cubicBezTo>
                    <a:pt x="8897" y="4091"/>
                    <a:pt x="8847" y="3389"/>
                    <a:pt x="8547" y="2662"/>
                  </a:cubicBezTo>
                  <a:cubicBezTo>
                    <a:pt x="8271" y="1935"/>
                    <a:pt x="7694" y="1158"/>
                    <a:pt x="6943" y="707"/>
                  </a:cubicBezTo>
                  <a:cubicBezTo>
                    <a:pt x="6767" y="582"/>
                    <a:pt x="6592" y="507"/>
                    <a:pt x="6391" y="432"/>
                  </a:cubicBezTo>
                  <a:lnTo>
                    <a:pt x="6115" y="306"/>
                  </a:lnTo>
                  <a:lnTo>
                    <a:pt x="5790" y="206"/>
                  </a:lnTo>
                  <a:lnTo>
                    <a:pt x="5664" y="181"/>
                  </a:lnTo>
                  <a:lnTo>
                    <a:pt x="5564" y="156"/>
                  </a:lnTo>
                  <a:lnTo>
                    <a:pt x="5414" y="131"/>
                  </a:lnTo>
                  <a:lnTo>
                    <a:pt x="5288" y="106"/>
                  </a:lnTo>
                  <a:cubicBezTo>
                    <a:pt x="5138" y="81"/>
                    <a:pt x="4963" y="56"/>
                    <a:pt x="4787" y="31"/>
                  </a:cubicBezTo>
                  <a:cubicBezTo>
                    <a:pt x="4612" y="12"/>
                    <a:pt x="4428" y="1"/>
                    <a:pt x="42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29"/>
            <p:cNvSpPr/>
            <p:nvPr/>
          </p:nvSpPr>
          <p:spPr>
            <a:xfrm>
              <a:off x="1037499" y="4294293"/>
              <a:ext cx="316916" cy="300920"/>
            </a:xfrm>
            <a:custGeom>
              <a:avLst/>
              <a:gdLst/>
              <a:ahLst/>
              <a:cxnLst/>
              <a:rect l="l" t="t" r="r" b="b"/>
              <a:pathLst>
                <a:path w="13334" h="12661" extrusionOk="0">
                  <a:moveTo>
                    <a:pt x="1504" y="0"/>
                  </a:moveTo>
                  <a:cubicBezTo>
                    <a:pt x="1028" y="0"/>
                    <a:pt x="627" y="50"/>
                    <a:pt x="376" y="100"/>
                  </a:cubicBezTo>
                  <a:cubicBezTo>
                    <a:pt x="126" y="151"/>
                    <a:pt x="1" y="176"/>
                    <a:pt x="1" y="176"/>
                  </a:cubicBezTo>
                  <a:cubicBezTo>
                    <a:pt x="1" y="176"/>
                    <a:pt x="1" y="176"/>
                    <a:pt x="1" y="176"/>
                  </a:cubicBezTo>
                  <a:lnTo>
                    <a:pt x="1" y="176"/>
                  </a:lnTo>
                  <a:cubicBezTo>
                    <a:pt x="1" y="176"/>
                    <a:pt x="126" y="226"/>
                    <a:pt x="376" y="276"/>
                  </a:cubicBezTo>
                  <a:cubicBezTo>
                    <a:pt x="602" y="351"/>
                    <a:pt x="953" y="476"/>
                    <a:pt x="1379" y="652"/>
                  </a:cubicBezTo>
                  <a:cubicBezTo>
                    <a:pt x="2206" y="1028"/>
                    <a:pt x="3384" y="1604"/>
                    <a:pt x="4687" y="2406"/>
                  </a:cubicBezTo>
                  <a:cubicBezTo>
                    <a:pt x="5339" y="2807"/>
                    <a:pt x="6041" y="3233"/>
                    <a:pt x="6717" y="3760"/>
                  </a:cubicBezTo>
                  <a:cubicBezTo>
                    <a:pt x="7394" y="4261"/>
                    <a:pt x="8071" y="4812"/>
                    <a:pt x="8672" y="5439"/>
                  </a:cubicBezTo>
                  <a:cubicBezTo>
                    <a:pt x="8948" y="5740"/>
                    <a:pt x="9224" y="6065"/>
                    <a:pt x="9449" y="6391"/>
                  </a:cubicBezTo>
                  <a:cubicBezTo>
                    <a:pt x="9650" y="6717"/>
                    <a:pt x="9800" y="7018"/>
                    <a:pt x="9875" y="7319"/>
                  </a:cubicBezTo>
                  <a:cubicBezTo>
                    <a:pt x="9976" y="7594"/>
                    <a:pt x="9976" y="7845"/>
                    <a:pt x="9925" y="8095"/>
                  </a:cubicBezTo>
                  <a:cubicBezTo>
                    <a:pt x="9875" y="8321"/>
                    <a:pt x="9775" y="8597"/>
                    <a:pt x="9575" y="8872"/>
                  </a:cubicBezTo>
                  <a:lnTo>
                    <a:pt x="9549" y="8923"/>
                  </a:lnTo>
                  <a:lnTo>
                    <a:pt x="9549" y="8923"/>
                  </a:lnTo>
                  <a:lnTo>
                    <a:pt x="9549" y="8923"/>
                  </a:lnTo>
                  <a:lnTo>
                    <a:pt x="9524" y="8948"/>
                  </a:lnTo>
                  <a:cubicBezTo>
                    <a:pt x="9527" y="8945"/>
                    <a:pt x="9529" y="8943"/>
                    <a:pt x="9530" y="8943"/>
                  </a:cubicBezTo>
                  <a:cubicBezTo>
                    <a:pt x="9530" y="8943"/>
                    <a:pt x="9530" y="8945"/>
                    <a:pt x="9529" y="8948"/>
                  </a:cubicBezTo>
                  <a:lnTo>
                    <a:pt x="9529" y="8948"/>
                  </a:lnTo>
                  <a:lnTo>
                    <a:pt x="9424" y="9073"/>
                  </a:lnTo>
                  <a:cubicBezTo>
                    <a:pt x="9374" y="9123"/>
                    <a:pt x="9374" y="9148"/>
                    <a:pt x="9324" y="9198"/>
                  </a:cubicBezTo>
                  <a:cubicBezTo>
                    <a:pt x="9249" y="9273"/>
                    <a:pt x="9174" y="9324"/>
                    <a:pt x="9123" y="9349"/>
                  </a:cubicBezTo>
                  <a:cubicBezTo>
                    <a:pt x="9073" y="9374"/>
                    <a:pt x="9073" y="9374"/>
                    <a:pt x="9023" y="9374"/>
                  </a:cubicBezTo>
                  <a:cubicBezTo>
                    <a:pt x="8998" y="9386"/>
                    <a:pt x="8967" y="9392"/>
                    <a:pt x="8926" y="9392"/>
                  </a:cubicBezTo>
                  <a:cubicBezTo>
                    <a:pt x="8885" y="9392"/>
                    <a:pt x="8835" y="9386"/>
                    <a:pt x="8773" y="9374"/>
                  </a:cubicBezTo>
                  <a:cubicBezTo>
                    <a:pt x="8572" y="9298"/>
                    <a:pt x="8246" y="9148"/>
                    <a:pt x="7920" y="8923"/>
                  </a:cubicBezTo>
                  <a:cubicBezTo>
                    <a:pt x="7595" y="8697"/>
                    <a:pt x="7244" y="8396"/>
                    <a:pt x="6918" y="8095"/>
                  </a:cubicBezTo>
                  <a:cubicBezTo>
                    <a:pt x="6291" y="7494"/>
                    <a:pt x="5665" y="6817"/>
                    <a:pt x="5088" y="6166"/>
                  </a:cubicBezTo>
                  <a:cubicBezTo>
                    <a:pt x="4537" y="5489"/>
                    <a:pt x="3986" y="4837"/>
                    <a:pt x="3509" y="4236"/>
                  </a:cubicBezTo>
                  <a:cubicBezTo>
                    <a:pt x="2507" y="3008"/>
                    <a:pt x="1655" y="1980"/>
                    <a:pt x="1028" y="1253"/>
                  </a:cubicBezTo>
                  <a:cubicBezTo>
                    <a:pt x="727" y="902"/>
                    <a:pt x="452" y="627"/>
                    <a:pt x="276" y="451"/>
                  </a:cubicBezTo>
                  <a:cubicBezTo>
                    <a:pt x="101" y="276"/>
                    <a:pt x="1" y="176"/>
                    <a:pt x="1" y="176"/>
                  </a:cubicBezTo>
                  <a:lnTo>
                    <a:pt x="1" y="176"/>
                  </a:lnTo>
                  <a:cubicBezTo>
                    <a:pt x="1" y="176"/>
                    <a:pt x="151" y="702"/>
                    <a:pt x="452" y="1604"/>
                  </a:cubicBezTo>
                  <a:cubicBezTo>
                    <a:pt x="752" y="2481"/>
                    <a:pt x="1178" y="3760"/>
                    <a:pt x="1855" y="5238"/>
                  </a:cubicBezTo>
                  <a:cubicBezTo>
                    <a:pt x="2181" y="5990"/>
                    <a:pt x="2582" y="6767"/>
                    <a:pt x="3033" y="7594"/>
                  </a:cubicBezTo>
                  <a:cubicBezTo>
                    <a:pt x="3509" y="8421"/>
                    <a:pt x="4061" y="9273"/>
                    <a:pt x="4762" y="10126"/>
                  </a:cubicBezTo>
                  <a:cubicBezTo>
                    <a:pt x="5113" y="10552"/>
                    <a:pt x="5514" y="10978"/>
                    <a:pt x="5991" y="11379"/>
                  </a:cubicBezTo>
                  <a:cubicBezTo>
                    <a:pt x="6467" y="11780"/>
                    <a:pt x="7018" y="12181"/>
                    <a:pt x="7770" y="12456"/>
                  </a:cubicBezTo>
                  <a:cubicBezTo>
                    <a:pt x="8129" y="12569"/>
                    <a:pt x="8508" y="12661"/>
                    <a:pt x="8944" y="12661"/>
                  </a:cubicBezTo>
                  <a:cubicBezTo>
                    <a:pt x="8995" y="12661"/>
                    <a:pt x="9046" y="12660"/>
                    <a:pt x="9098" y="12657"/>
                  </a:cubicBezTo>
                  <a:cubicBezTo>
                    <a:pt x="9139" y="12659"/>
                    <a:pt x="9180" y="12660"/>
                    <a:pt x="9220" y="12660"/>
                  </a:cubicBezTo>
                  <a:cubicBezTo>
                    <a:pt x="9659" y="12660"/>
                    <a:pt x="10112" y="12540"/>
                    <a:pt x="10502" y="12356"/>
                  </a:cubicBezTo>
                  <a:cubicBezTo>
                    <a:pt x="10928" y="12156"/>
                    <a:pt x="11304" y="11905"/>
                    <a:pt x="11605" y="11629"/>
                  </a:cubicBezTo>
                  <a:cubicBezTo>
                    <a:pt x="11755" y="11504"/>
                    <a:pt x="11905" y="11304"/>
                    <a:pt x="12031" y="11153"/>
                  </a:cubicBezTo>
                  <a:lnTo>
                    <a:pt x="12156" y="11003"/>
                  </a:lnTo>
                  <a:lnTo>
                    <a:pt x="12206" y="10953"/>
                  </a:lnTo>
                  <a:lnTo>
                    <a:pt x="12281" y="10852"/>
                  </a:lnTo>
                  <a:lnTo>
                    <a:pt x="12281" y="10827"/>
                  </a:lnTo>
                  <a:lnTo>
                    <a:pt x="12357" y="10727"/>
                  </a:lnTo>
                  <a:cubicBezTo>
                    <a:pt x="12758" y="10126"/>
                    <a:pt x="13083" y="9399"/>
                    <a:pt x="13209" y="8597"/>
                  </a:cubicBezTo>
                  <a:cubicBezTo>
                    <a:pt x="13334" y="7795"/>
                    <a:pt x="13209" y="6968"/>
                    <a:pt x="12958" y="6291"/>
                  </a:cubicBezTo>
                  <a:cubicBezTo>
                    <a:pt x="12707" y="5589"/>
                    <a:pt x="12331" y="5013"/>
                    <a:pt x="11930" y="4511"/>
                  </a:cubicBezTo>
                  <a:cubicBezTo>
                    <a:pt x="11529" y="4010"/>
                    <a:pt x="11103" y="3609"/>
                    <a:pt x="10652" y="3258"/>
                  </a:cubicBezTo>
                  <a:cubicBezTo>
                    <a:pt x="9775" y="2532"/>
                    <a:pt x="8873" y="2005"/>
                    <a:pt x="7996" y="1579"/>
                  </a:cubicBezTo>
                  <a:cubicBezTo>
                    <a:pt x="7118" y="1178"/>
                    <a:pt x="6266" y="852"/>
                    <a:pt x="5464" y="627"/>
                  </a:cubicBezTo>
                  <a:cubicBezTo>
                    <a:pt x="3860" y="151"/>
                    <a:pt x="2482" y="0"/>
                    <a:pt x="15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29"/>
            <p:cNvSpPr/>
            <p:nvPr/>
          </p:nvSpPr>
          <p:spPr>
            <a:xfrm>
              <a:off x="720000" y="4226980"/>
              <a:ext cx="323476" cy="95926"/>
            </a:xfrm>
            <a:custGeom>
              <a:avLst/>
              <a:gdLst/>
              <a:ahLst/>
              <a:cxnLst/>
              <a:rect l="l" t="t" r="r" b="b"/>
              <a:pathLst>
                <a:path w="13610" h="4036" extrusionOk="0">
                  <a:moveTo>
                    <a:pt x="777" y="0"/>
                  </a:moveTo>
                  <a:lnTo>
                    <a:pt x="0" y="1930"/>
                  </a:lnTo>
                  <a:cubicBezTo>
                    <a:pt x="1529" y="2531"/>
                    <a:pt x="3509" y="3033"/>
                    <a:pt x="5614" y="3409"/>
                  </a:cubicBezTo>
                  <a:cubicBezTo>
                    <a:pt x="7744" y="3810"/>
                    <a:pt x="9950" y="4035"/>
                    <a:pt x="11855" y="4035"/>
                  </a:cubicBezTo>
                  <a:cubicBezTo>
                    <a:pt x="12481" y="4035"/>
                    <a:pt x="13058" y="4010"/>
                    <a:pt x="13609" y="3960"/>
                  </a:cubicBezTo>
                  <a:lnTo>
                    <a:pt x="13384" y="1880"/>
                  </a:lnTo>
                  <a:cubicBezTo>
                    <a:pt x="12932" y="1930"/>
                    <a:pt x="12406" y="1955"/>
                    <a:pt x="11855" y="1955"/>
                  </a:cubicBezTo>
                  <a:cubicBezTo>
                    <a:pt x="10125" y="1955"/>
                    <a:pt x="7995" y="1729"/>
                    <a:pt x="5990" y="1353"/>
                  </a:cubicBezTo>
                  <a:cubicBezTo>
                    <a:pt x="3985" y="1003"/>
                    <a:pt x="2080" y="501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29"/>
            <p:cNvSpPr/>
            <p:nvPr/>
          </p:nvSpPr>
          <p:spPr>
            <a:xfrm>
              <a:off x="968404" y="4286544"/>
              <a:ext cx="99491" cy="316322"/>
            </a:xfrm>
            <a:custGeom>
              <a:avLst/>
              <a:gdLst/>
              <a:ahLst/>
              <a:cxnLst/>
              <a:rect l="l" t="t" r="r" b="b"/>
              <a:pathLst>
                <a:path w="4186" h="13309" extrusionOk="0">
                  <a:moveTo>
                    <a:pt x="2281" y="0"/>
                  </a:moveTo>
                  <a:cubicBezTo>
                    <a:pt x="777" y="3409"/>
                    <a:pt x="25" y="7544"/>
                    <a:pt x="0" y="11229"/>
                  </a:cubicBezTo>
                  <a:cubicBezTo>
                    <a:pt x="0" y="11930"/>
                    <a:pt x="50" y="12632"/>
                    <a:pt x="101" y="13309"/>
                  </a:cubicBezTo>
                  <a:lnTo>
                    <a:pt x="2181" y="13108"/>
                  </a:lnTo>
                  <a:cubicBezTo>
                    <a:pt x="2131" y="12507"/>
                    <a:pt x="2106" y="11880"/>
                    <a:pt x="2106" y="11229"/>
                  </a:cubicBezTo>
                  <a:cubicBezTo>
                    <a:pt x="2106" y="7845"/>
                    <a:pt x="2832" y="3910"/>
                    <a:pt x="4186" y="853"/>
                  </a:cubicBezTo>
                  <a:lnTo>
                    <a:pt x="228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9"/>
            <p:cNvSpPr/>
            <p:nvPr/>
          </p:nvSpPr>
          <p:spPr>
            <a:xfrm>
              <a:off x="980312" y="4254361"/>
              <a:ext cx="128107" cy="98920"/>
            </a:xfrm>
            <a:custGeom>
              <a:avLst/>
              <a:gdLst/>
              <a:ahLst/>
              <a:cxnLst/>
              <a:rect l="l" t="t" r="r" b="b"/>
              <a:pathLst>
                <a:path w="5390" h="4162" extrusionOk="0">
                  <a:moveTo>
                    <a:pt x="2707" y="1"/>
                  </a:moveTo>
                  <a:cubicBezTo>
                    <a:pt x="1" y="1"/>
                    <a:pt x="1" y="4161"/>
                    <a:pt x="2707" y="4161"/>
                  </a:cubicBezTo>
                  <a:cubicBezTo>
                    <a:pt x="5389" y="4161"/>
                    <a:pt x="5389" y="1"/>
                    <a:pt x="270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9" name="Google Shape;909;p29"/>
          <p:cNvGrpSpPr/>
          <p:nvPr/>
        </p:nvGrpSpPr>
        <p:grpSpPr>
          <a:xfrm rot="-725642">
            <a:off x="344028" y="4262208"/>
            <a:ext cx="1004947" cy="678762"/>
            <a:chOff x="3709915" y="318648"/>
            <a:chExt cx="904827" cy="611139"/>
          </a:xfrm>
        </p:grpSpPr>
        <p:grpSp>
          <p:nvGrpSpPr>
            <p:cNvPr id="910" name="Google Shape;910;p29"/>
            <p:cNvGrpSpPr/>
            <p:nvPr/>
          </p:nvGrpSpPr>
          <p:grpSpPr>
            <a:xfrm rot="-5400000" flipH="1">
              <a:off x="3955441" y="270486"/>
              <a:ext cx="611138" cy="707464"/>
              <a:chOff x="1667110" y="1547045"/>
              <a:chExt cx="1047905" cy="1213698"/>
            </a:xfrm>
          </p:grpSpPr>
          <p:grpSp>
            <p:nvGrpSpPr>
              <p:cNvPr id="911" name="Google Shape;911;p29"/>
              <p:cNvGrpSpPr/>
              <p:nvPr/>
            </p:nvGrpSpPr>
            <p:grpSpPr>
              <a:xfrm>
                <a:off x="1667110" y="1547045"/>
                <a:ext cx="1047905" cy="922064"/>
                <a:chOff x="1627300" y="2234250"/>
                <a:chExt cx="500050" cy="440000"/>
              </a:xfrm>
            </p:grpSpPr>
            <p:sp>
              <p:nvSpPr>
                <p:cNvPr id="912" name="Google Shape;912;p29"/>
                <p:cNvSpPr/>
                <p:nvPr/>
              </p:nvSpPr>
              <p:spPr>
                <a:xfrm rot="-4336066">
                  <a:off x="1769541" y="2297078"/>
                  <a:ext cx="189957" cy="290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95" h="11605" extrusionOk="0">
                      <a:moveTo>
                        <a:pt x="2155" y="0"/>
                      </a:moveTo>
                      <a:cubicBezTo>
                        <a:pt x="2406" y="2507"/>
                        <a:pt x="2506" y="5940"/>
                        <a:pt x="0" y="6943"/>
                      </a:cubicBezTo>
                      <a:cubicBezTo>
                        <a:pt x="2757" y="6943"/>
                        <a:pt x="4336" y="9123"/>
                        <a:pt x="5589" y="11604"/>
                      </a:cubicBezTo>
                      <a:cubicBezTo>
                        <a:pt x="5589" y="9123"/>
                        <a:pt x="5338" y="6617"/>
                        <a:pt x="7594" y="5113"/>
                      </a:cubicBezTo>
                      <a:lnTo>
                        <a:pt x="7594" y="5113"/>
                      </a:lnTo>
                      <a:cubicBezTo>
                        <a:pt x="7536" y="5115"/>
                        <a:pt x="7479" y="5116"/>
                        <a:pt x="7423" y="5116"/>
                      </a:cubicBezTo>
                      <a:cubicBezTo>
                        <a:pt x="4895" y="5116"/>
                        <a:pt x="3381" y="2942"/>
                        <a:pt x="2155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3" name="Google Shape;913;p29"/>
                <p:cNvSpPr/>
                <p:nvPr/>
              </p:nvSpPr>
              <p:spPr>
                <a:xfrm>
                  <a:off x="2010350" y="2234250"/>
                  <a:ext cx="117000" cy="78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80" h="3138" extrusionOk="0">
                      <a:moveTo>
                        <a:pt x="2235" y="0"/>
                      </a:moveTo>
                      <a:cubicBezTo>
                        <a:pt x="256" y="0"/>
                        <a:pt x="1" y="3138"/>
                        <a:pt x="2524" y="3138"/>
                      </a:cubicBezTo>
                      <a:cubicBezTo>
                        <a:pt x="4429" y="3138"/>
                        <a:pt x="4680" y="80"/>
                        <a:pt x="2374" y="5"/>
                      </a:cubicBezTo>
                      <a:cubicBezTo>
                        <a:pt x="2327" y="2"/>
                        <a:pt x="2281" y="0"/>
                        <a:pt x="2235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14" name="Google Shape;914;p29"/>
                <p:cNvSpPr/>
                <p:nvPr/>
              </p:nvSpPr>
              <p:spPr>
                <a:xfrm>
                  <a:off x="1627300" y="2615200"/>
                  <a:ext cx="87775" cy="5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1" h="2362" extrusionOk="0">
                      <a:moveTo>
                        <a:pt x="1689" y="1"/>
                      </a:moveTo>
                      <a:cubicBezTo>
                        <a:pt x="191" y="1"/>
                        <a:pt x="0" y="2337"/>
                        <a:pt x="1907" y="2361"/>
                      </a:cubicBezTo>
                      <a:cubicBezTo>
                        <a:pt x="3335" y="2361"/>
                        <a:pt x="3511" y="55"/>
                        <a:pt x="1806" y="5"/>
                      </a:cubicBezTo>
                      <a:cubicBezTo>
                        <a:pt x="1766" y="2"/>
                        <a:pt x="1727" y="1"/>
                        <a:pt x="168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15" name="Google Shape;915;p29"/>
              <p:cNvSpPr/>
              <p:nvPr/>
            </p:nvSpPr>
            <p:spPr>
              <a:xfrm rot="-5567032">
                <a:off x="2009203" y="2471373"/>
                <a:ext cx="327224" cy="240224"/>
              </a:xfrm>
              <a:custGeom>
                <a:avLst/>
                <a:gdLst/>
                <a:ahLst/>
                <a:cxnLst/>
                <a:rect l="l" t="t" r="r" b="b"/>
                <a:pathLst>
                  <a:path w="23033" h="16924" extrusionOk="0">
                    <a:moveTo>
                      <a:pt x="18087" y="0"/>
                    </a:moveTo>
                    <a:cubicBezTo>
                      <a:pt x="15558" y="0"/>
                      <a:pt x="12757" y="2011"/>
                      <a:pt x="12181" y="4317"/>
                    </a:cubicBezTo>
                    <a:cubicBezTo>
                      <a:pt x="12181" y="4317"/>
                      <a:pt x="10883" y="321"/>
                      <a:pt x="6682" y="321"/>
                    </a:cubicBezTo>
                    <a:cubicBezTo>
                      <a:pt x="6249" y="321"/>
                      <a:pt x="5785" y="364"/>
                      <a:pt x="5289" y="457"/>
                    </a:cubicBezTo>
                    <a:cubicBezTo>
                      <a:pt x="0" y="1460"/>
                      <a:pt x="6492" y="11610"/>
                      <a:pt x="12381" y="16924"/>
                    </a:cubicBezTo>
                    <a:cubicBezTo>
                      <a:pt x="22381" y="8527"/>
                      <a:pt x="23033" y="2437"/>
                      <a:pt x="20251" y="608"/>
                    </a:cubicBezTo>
                    <a:cubicBezTo>
                      <a:pt x="19602" y="187"/>
                      <a:pt x="18857" y="0"/>
                      <a:pt x="1808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16" name="Google Shape;916;p29"/>
            <p:cNvSpPr/>
            <p:nvPr/>
          </p:nvSpPr>
          <p:spPr>
            <a:xfrm rot="167132" flipH="1">
              <a:off x="3713209" y="323201"/>
              <a:ext cx="190766" cy="140085"/>
            </a:xfrm>
            <a:custGeom>
              <a:avLst/>
              <a:gdLst/>
              <a:ahLst/>
              <a:cxnLst/>
              <a:rect l="l" t="t" r="r" b="b"/>
              <a:pathLst>
                <a:path w="23033" h="16924" extrusionOk="0">
                  <a:moveTo>
                    <a:pt x="18087" y="0"/>
                  </a:moveTo>
                  <a:cubicBezTo>
                    <a:pt x="15558" y="0"/>
                    <a:pt x="12757" y="2011"/>
                    <a:pt x="12181" y="4317"/>
                  </a:cubicBezTo>
                  <a:cubicBezTo>
                    <a:pt x="12181" y="4317"/>
                    <a:pt x="10883" y="321"/>
                    <a:pt x="6682" y="321"/>
                  </a:cubicBezTo>
                  <a:cubicBezTo>
                    <a:pt x="6249" y="321"/>
                    <a:pt x="5785" y="364"/>
                    <a:pt x="5289" y="457"/>
                  </a:cubicBezTo>
                  <a:cubicBezTo>
                    <a:pt x="0" y="1460"/>
                    <a:pt x="6492" y="11610"/>
                    <a:pt x="12381" y="16924"/>
                  </a:cubicBezTo>
                  <a:cubicBezTo>
                    <a:pt x="22381" y="8527"/>
                    <a:pt x="23033" y="2437"/>
                    <a:pt x="20251" y="608"/>
                  </a:cubicBezTo>
                  <a:cubicBezTo>
                    <a:pt x="19602" y="187"/>
                    <a:pt x="18857" y="0"/>
                    <a:pt x="18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7" name="Google Shape;917;p29"/>
          <p:cNvGrpSpPr/>
          <p:nvPr/>
        </p:nvGrpSpPr>
        <p:grpSpPr>
          <a:xfrm rot="725642" flipH="1">
            <a:off x="7906878" y="288233"/>
            <a:ext cx="1004947" cy="678762"/>
            <a:chOff x="3709915" y="318648"/>
            <a:chExt cx="904827" cy="611139"/>
          </a:xfrm>
        </p:grpSpPr>
        <p:grpSp>
          <p:nvGrpSpPr>
            <p:cNvPr id="918" name="Google Shape;918;p29"/>
            <p:cNvGrpSpPr/>
            <p:nvPr/>
          </p:nvGrpSpPr>
          <p:grpSpPr>
            <a:xfrm rot="-5400000" flipH="1">
              <a:off x="3955441" y="270486"/>
              <a:ext cx="611138" cy="707464"/>
              <a:chOff x="1667110" y="1547045"/>
              <a:chExt cx="1047905" cy="1213698"/>
            </a:xfrm>
          </p:grpSpPr>
          <p:grpSp>
            <p:nvGrpSpPr>
              <p:cNvPr id="919" name="Google Shape;919;p29"/>
              <p:cNvGrpSpPr/>
              <p:nvPr/>
            </p:nvGrpSpPr>
            <p:grpSpPr>
              <a:xfrm>
                <a:off x="1667110" y="1547045"/>
                <a:ext cx="1047905" cy="922064"/>
                <a:chOff x="1627300" y="2234250"/>
                <a:chExt cx="500050" cy="440000"/>
              </a:xfrm>
            </p:grpSpPr>
            <p:sp>
              <p:nvSpPr>
                <p:cNvPr id="920" name="Google Shape;920;p29"/>
                <p:cNvSpPr/>
                <p:nvPr/>
              </p:nvSpPr>
              <p:spPr>
                <a:xfrm rot="-4336066">
                  <a:off x="1769541" y="2297078"/>
                  <a:ext cx="189957" cy="290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595" h="11605" extrusionOk="0">
                      <a:moveTo>
                        <a:pt x="2155" y="0"/>
                      </a:moveTo>
                      <a:cubicBezTo>
                        <a:pt x="2406" y="2507"/>
                        <a:pt x="2506" y="5940"/>
                        <a:pt x="0" y="6943"/>
                      </a:cubicBezTo>
                      <a:cubicBezTo>
                        <a:pt x="2757" y="6943"/>
                        <a:pt x="4336" y="9123"/>
                        <a:pt x="5589" y="11604"/>
                      </a:cubicBezTo>
                      <a:cubicBezTo>
                        <a:pt x="5589" y="9123"/>
                        <a:pt x="5338" y="6617"/>
                        <a:pt x="7594" y="5113"/>
                      </a:cubicBezTo>
                      <a:lnTo>
                        <a:pt x="7594" y="5113"/>
                      </a:lnTo>
                      <a:cubicBezTo>
                        <a:pt x="7536" y="5115"/>
                        <a:pt x="7479" y="5116"/>
                        <a:pt x="7423" y="5116"/>
                      </a:cubicBezTo>
                      <a:cubicBezTo>
                        <a:pt x="4895" y="5116"/>
                        <a:pt x="3381" y="2942"/>
                        <a:pt x="2155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1" name="Google Shape;921;p29"/>
                <p:cNvSpPr/>
                <p:nvPr/>
              </p:nvSpPr>
              <p:spPr>
                <a:xfrm>
                  <a:off x="2010350" y="2234250"/>
                  <a:ext cx="117000" cy="78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80" h="3138" extrusionOk="0">
                      <a:moveTo>
                        <a:pt x="2235" y="0"/>
                      </a:moveTo>
                      <a:cubicBezTo>
                        <a:pt x="256" y="0"/>
                        <a:pt x="1" y="3138"/>
                        <a:pt x="2524" y="3138"/>
                      </a:cubicBezTo>
                      <a:cubicBezTo>
                        <a:pt x="4429" y="3138"/>
                        <a:pt x="4680" y="80"/>
                        <a:pt x="2374" y="5"/>
                      </a:cubicBezTo>
                      <a:cubicBezTo>
                        <a:pt x="2327" y="2"/>
                        <a:pt x="2281" y="0"/>
                        <a:pt x="2235" y="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22" name="Google Shape;922;p29"/>
                <p:cNvSpPr/>
                <p:nvPr/>
              </p:nvSpPr>
              <p:spPr>
                <a:xfrm>
                  <a:off x="1627300" y="2615200"/>
                  <a:ext cx="87775" cy="5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11" h="2362" extrusionOk="0">
                      <a:moveTo>
                        <a:pt x="1689" y="1"/>
                      </a:moveTo>
                      <a:cubicBezTo>
                        <a:pt x="191" y="1"/>
                        <a:pt x="0" y="2337"/>
                        <a:pt x="1907" y="2361"/>
                      </a:cubicBezTo>
                      <a:cubicBezTo>
                        <a:pt x="3335" y="2361"/>
                        <a:pt x="3511" y="55"/>
                        <a:pt x="1806" y="5"/>
                      </a:cubicBezTo>
                      <a:cubicBezTo>
                        <a:pt x="1766" y="2"/>
                        <a:pt x="1727" y="1"/>
                        <a:pt x="168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23" name="Google Shape;923;p29"/>
              <p:cNvSpPr/>
              <p:nvPr/>
            </p:nvSpPr>
            <p:spPr>
              <a:xfrm rot="-5567032">
                <a:off x="2009203" y="2471373"/>
                <a:ext cx="327224" cy="240224"/>
              </a:xfrm>
              <a:custGeom>
                <a:avLst/>
                <a:gdLst/>
                <a:ahLst/>
                <a:cxnLst/>
                <a:rect l="l" t="t" r="r" b="b"/>
                <a:pathLst>
                  <a:path w="23033" h="16924" extrusionOk="0">
                    <a:moveTo>
                      <a:pt x="18087" y="0"/>
                    </a:moveTo>
                    <a:cubicBezTo>
                      <a:pt x="15558" y="0"/>
                      <a:pt x="12757" y="2011"/>
                      <a:pt x="12181" y="4317"/>
                    </a:cubicBezTo>
                    <a:cubicBezTo>
                      <a:pt x="12181" y="4317"/>
                      <a:pt x="10883" y="321"/>
                      <a:pt x="6682" y="321"/>
                    </a:cubicBezTo>
                    <a:cubicBezTo>
                      <a:pt x="6249" y="321"/>
                      <a:pt x="5785" y="364"/>
                      <a:pt x="5289" y="457"/>
                    </a:cubicBezTo>
                    <a:cubicBezTo>
                      <a:pt x="0" y="1460"/>
                      <a:pt x="6492" y="11610"/>
                      <a:pt x="12381" y="16924"/>
                    </a:cubicBezTo>
                    <a:cubicBezTo>
                      <a:pt x="22381" y="8527"/>
                      <a:pt x="23033" y="2437"/>
                      <a:pt x="20251" y="608"/>
                    </a:cubicBezTo>
                    <a:cubicBezTo>
                      <a:pt x="19602" y="187"/>
                      <a:pt x="18857" y="0"/>
                      <a:pt x="1808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24" name="Google Shape;924;p29"/>
            <p:cNvSpPr/>
            <p:nvPr/>
          </p:nvSpPr>
          <p:spPr>
            <a:xfrm rot="167132" flipH="1">
              <a:off x="3713209" y="323201"/>
              <a:ext cx="190766" cy="140085"/>
            </a:xfrm>
            <a:custGeom>
              <a:avLst/>
              <a:gdLst/>
              <a:ahLst/>
              <a:cxnLst/>
              <a:rect l="l" t="t" r="r" b="b"/>
              <a:pathLst>
                <a:path w="23033" h="16924" extrusionOk="0">
                  <a:moveTo>
                    <a:pt x="18087" y="0"/>
                  </a:moveTo>
                  <a:cubicBezTo>
                    <a:pt x="15558" y="0"/>
                    <a:pt x="12757" y="2011"/>
                    <a:pt x="12181" y="4317"/>
                  </a:cubicBezTo>
                  <a:cubicBezTo>
                    <a:pt x="12181" y="4317"/>
                    <a:pt x="10883" y="321"/>
                    <a:pt x="6682" y="321"/>
                  </a:cubicBezTo>
                  <a:cubicBezTo>
                    <a:pt x="6249" y="321"/>
                    <a:pt x="5785" y="364"/>
                    <a:pt x="5289" y="457"/>
                  </a:cubicBezTo>
                  <a:cubicBezTo>
                    <a:pt x="0" y="1460"/>
                    <a:pt x="6492" y="11610"/>
                    <a:pt x="12381" y="16924"/>
                  </a:cubicBezTo>
                  <a:cubicBezTo>
                    <a:pt x="22381" y="8527"/>
                    <a:pt x="23033" y="2437"/>
                    <a:pt x="20251" y="608"/>
                  </a:cubicBezTo>
                  <a:cubicBezTo>
                    <a:pt x="19602" y="187"/>
                    <a:pt x="18857" y="0"/>
                    <a:pt x="18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1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a"/>
              <a:buNone/>
              <a:defRPr sz="2800" b="1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a"/>
              <a:buNone/>
              <a:defRPr sz="28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a"/>
              <a:buNone/>
              <a:defRPr sz="28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a"/>
              <a:buNone/>
              <a:defRPr sz="28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a"/>
              <a:buNone/>
              <a:defRPr sz="28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a"/>
              <a:buNone/>
              <a:defRPr sz="28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a"/>
              <a:buNone/>
              <a:defRPr sz="28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a"/>
              <a:buNone/>
              <a:defRPr sz="28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Jua"/>
              <a:buNone/>
              <a:defRPr sz="28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Roboto"/>
              <a:buChar char="●"/>
              <a:defRPr sz="1800"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Roboto"/>
              <a:buChar char="○"/>
              <a:defRPr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Roboto"/>
              <a:buChar char="■"/>
              <a:defRPr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Roboto"/>
              <a:buChar char="●"/>
              <a:defRPr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Roboto"/>
              <a:buChar char="○"/>
              <a:defRPr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Roboto"/>
              <a:buChar char="■"/>
              <a:defRPr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Roboto"/>
              <a:buChar char="●"/>
              <a:defRPr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Roboto"/>
              <a:buChar char="○"/>
              <a:defRPr>
                <a:solidFill>
                  <a:schemeClr val="accent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8" r:id="rId3"/>
    <p:sldLayoutId id="2147483662" r:id="rId4"/>
    <p:sldLayoutId id="2147483666" r:id="rId5"/>
    <p:sldLayoutId id="2147483668" r:id="rId6"/>
    <p:sldLayoutId id="2147483671" r:id="rId7"/>
    <p:sldLayoutId id="2147483674" r:id="rId8"/>
    <p:sldLayoutId id="2147483675" r:id="rId9"/>
    <p:sldLayoutId id="2147483678" r:id="rId10"/>
    <p:sldLayoutId id="2147483679" r:id="rId11"/>
    <p:sldLayoutId id="2147483680" r:id="rId12"/>
    <p:sldLayoutId id="214748368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4" name="Google Shape;1724;p51"/>
          <p:cNvSpPr txBox="1">
            <a:spLocks noGrp="1"/>
          </p:cNvSpPr>
          <p:nvPr>
            <p:ph type="title" idx="4"/>
          </p:nvPr>
        </p:nvSpPr>
        <p:spPr>
          <a:xfrm>
            <a:off x="1174640" y="1359673"/>
            <a:ext cx="6667499" cy="23050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3000" b="0" dirty="0" err="1">
                <a:latin typeface="Berlin Sans FB Demi" panose="020E0802020502020306" pitchFamily="34" charset="0"/>
              </a:rPr>
              <a:t>Biaya</a:t>
            </a:r>
            <a:r>
              <a:rPr lang="en-US" sz="3000" b="0" dirty="0">
                <a:latin typeface="Berlin Sans FB Demi" panose="020E0802020502020306" pitchFamily="34" charset="0"/>
              </a:rPr>
              <a:t> </a:t>
            </a:r>
            <a:r>
              <a:rPr lang="en-US" sz="3000" b="0" dirty="0" err="1">
                <a:latin typeface="Berlin Sans FB Demi" panose="020E0802020502020306" pitchFamily="34" charset="0"/>
              </a:rPr>
              <a:t>Mutu</a:t>
            </a:r>
            <a:r>
              <a:rPr lang="en-US" sz="3000" b="0" dirty="0">
                <a:latin typeface="Berlin Sans FB Demi" panose="020E0802020502020306" pitchFamily="34" charset="0"/>
              </a:rPr>
              <a:t> (</a:t>
            </a:r>
            <a:r>
              <a:rPr lang="en-US" sz="3000" b="0" i="1" dirty="0">
                <a:latin typeface="Berlin Sans FB Demi" panose="020E0802020502020306" pitchFamily="34" charset="0"/>
              </a:rPr>
              <a:t>The Cost of Quality</a:t>
            </a:r>
            <a:r>
              <a:rPr lang="en-US" sz="3000" b="0" dirty="0">
                <a:latin typeface="Berlin Sans FB Demi" panose="020E0802020502020306" pitchFamily="34" charset="0"/>
              </a:rPr>
              <a:t>) </a:t>
            </a:r>
            <a:r>
              <a:rPr lang="en-US" sz="3000" b="0" dirty="0" err="1">
                <a:latin typeface="Berlin Sans FB Demi" panose="020E0802020502020306" pitchFamily="34" charset="0"/>
              </a:rPr>
              <a:t>dan</a:t>
            </a:r>
            <a:r>
              <a:rPr lang="en-US" sz="3000" b="0" dirty="0">
                <a:latin typeface="Berlin Sans FB Demi" panose="020E0802020502020306" pitchFamily="34" charset="0"/>
              </a:rPr>
              <a:t> </a:t>
            </a:r>
            <a:r>
              <a:rPr lang="en-US" sz="3000" b="0" dirty="0" err="1">
                <a:latin typeface="Berlin Sans FB Demi" panose="020E0802020502020306" pitchFamily="34" charset="0"/>
              </a:rPr>
              <a:t>Akuntansi</a:t>
            </a:r>
            <a:r>
              <a:rPr lang="en-US" sz="3000" b="0" dirty="0">
                <a:latin typeface="Berlin Sans FB Demi" panose="020E0802020502020306" pitchFamily="34" charset="0"/>
              </a:rPr>
              <a:t> </a:t>
            </a:r>
            <a:r>
              <a:rPr lang="en-US" sz="3000" b="0" dirty="0" err="1">
                <a:latin typeface="Berlin Sans FB Demi" panose="020E0802020502020306" pitchFamily="34" charset="0"/>
              </a:rPr>
              <a:t>Untuk</a:t>
            </a:r>
            <a:r>
              <a:rPr lang="en-US" sz="3000" b="0" dirty="0">
                <a:latin typeface="Berlin Sans FB Demi" panose="020E0802020502020306" pitchFamily="34" charset="0"/>
              </a:rPr>
              <a:t> </a:t>
            </a:r>
            <a:r>
              <a:rPr lang="en-US" sz="3000" b="0" dirty="0" err="1">
                <a:latin typeface="Berlin Sans FB Demi" panose="020E0802020502020306" pitchFamily="34" charset="0"/>
              </a:rPr>
              <a:t>Kehilangan</a:t>
            </a:r>
            <a:r>
              <a:rPr lang="en-US" sz="3000" b="0" dirty="0">
                <a:latin typeface="Berlin Sans FB Demi" panose="020E0802020502020306" pitchFamily="34" charset="0"/>
              </a:rPr>
              <a:t> </a:t>
            </a:r>
            <a:r>
              <a:rPr lang="en-US" sz="3000" b="0" dirty="0" err="1">
                <a:latin typeface="Berlin Sans FB Demi" panose="020E0802020502020306" pitchFamily="34" charset="0"/>
              </a:rPr>
              <a:t>Dalam</a:t>
            </a:r>
            <a:r>
              <a:rPr lang="en-US" sz="3000" b="0" dirty="0">
                <a:latin typeface="Berlin Sans FB Demi" panose="020E0802020502020306" pitchFamily="34" charset="0"/>
              </a:rPr>
              <a:t> Proses </a:t>
            </a:r>
            <a:r>
              <a:rPr lang="en-US" sz="3000" b="0" dirty="0" err="1">
                <a:latin typeface="Berlin Sans FB Demi" panose="020E0802020502020306" pitchFamily="34" charset="0"/>
              </a:rPr>
              <a:t>Produksi</a:t>
            </a:r>
            <a:r>
              <a:rPr lang="en-US" sz="3000" b="0" dirty="0">
                <a:latin typeface="Berlin Sans FB Demi" panose="020E0802020502020306" pitchFamily="34" charset="0"/>
              </a:rPr>
              <a:t> (</a:t>
            </a:r>
            <a:r>
              <a:rPr lang="en-US" sz="3000" b="0" i="1" dirty="0">
                <a:latin typeface="Berlin Sans FB Demi" panose="020E0802020502020306" pitchFamily="34" charset="0"/>
              </a:rPr>
              <a:t>Accounting for Production Losses</a:t>
            </a:r>
            <a:r>
              <a:rPr lang="en-US" sz="3000" b="0" dirty="0">
                <a:latin typeface="Berlin Sans FB Demi" panose="020E0802020502020306" pitchFamily="34" charset="0"/>
              </a:rPr>
              <a:t>)</a:t>
            </a:r>
            <a:br>
              <a:rPr lang="en-US" sz="3200" b="0" dirty="0">
                <a:latin typeface="Berlin Sans FB Demi" panose="020E0802020502020306" pitchFamily="34" charset="0"/>
              </a:rPr>
            </a:br>
            <a:r>
              <a:rPr lang="en-US" sz="1800" b="0" dirty="0">
                <a:solidFill>
                  <a:schemeClr val="accent3"/>
                </a:solidFill>
                <a:latin typeface="Berlin Sans FB Demi" panose="020E0802020502020306" pitchFamily="34" charset="0"/>
              </a:rPr>
              <a:t>- Part 1 -</a:t>
            </a:r>
            <a:endParaRPr sz="1800" b="0" dirty="0">
              <a:solidFill>
                <a:schemeClr val="accent3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4" name="Google Shape;933;p32"/>
          <p:cNvSpPr/>
          <p:nvPr/>
        </p:nvSpPr>
        <p:spPr>
          <a:xfrm>
            <a:off x="2539798" y="3669061"/>
            <a:ext cx="3924611" cy="37125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Subtitle 1"/>
          <p:cNvSpPr>
            <a:spLocks noGrp="1"/>
          </p:cNvSpPr>
          <p:nvPr>
            <p:ph type="subTitle" idx="5"/>
          </p:nvPr>
        </p:nvSpPr>
        <p:spPr>
          <a:xfrm>
            <a:off x="2658818" y="3669061"/>
            <a:ext cx="3686572" cy="366900"/>
          </a:xfrm>
        </p:spPr>
        <p:txBody>
          <a:bodyPr/>
          <a:lstStyle/>
          <a:p>
            <a:r>
              <a:rPr lang="en-US" sz="1200" b="1" dirty="0">
                <a:solidFill>
                  <a:schemeClr val="tx1"/>
                </a:solidFill>
                <a:latin typeface="Berlin Sans FB Demi" panose="020E0802020502020306" pitchFamily="34" charset="0"/>
              </a:rPr>
              <a:t>MERY WANIALISA</a:t>
            </a:r>
          </a:p>
        </p:txBody>
      </p:sp>
    </p:spTree>
    <p:extLst>
      <p:ext uri="{BB962C8B-B14F-4D97-AF65-F5344CB8AC3E}">
        <p14:creationId xmlns:p14="http://schemas.microsoft.com/office/powerpoint/2010/main" val="1183668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p46"/>
          <p:cNvSpPr txBox="1">
            <a:spLocks noGrp="1"/>
          </p:cNvSpPr>
          <p:nvPr>
            <p:ph type="title" idx="9"/>
          </p:nvPr>
        </p:nvSpPr>
        <p:spPr>
          <a:xfrm>
            <a:off x="720000" y="361950"/>
            <a:ext cx="7785900" cy="504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i-FI" b="0" dirty="0">
                <a:latin typeface="Berlin Sans FB Demi" panose="020E0802020502020306" pitchFamily="34" charset="0"/>
              </a:rPr>
              <a:t>Akuntansi untuk bahan baku sisa (</a:t>
            </a:r>
            <a:r>
              <a:rPr lang="fi-FI" b="0" i="1" dirty="0">
                <a:latin typeface="Berlin Sans FB Demi" panose="020E0802020502020306" pitchFamily="34" charset="0"/>
              </a:rPr>
              <a:t>Scrap</a:t>
            </a:r>
            <a:r>
              <a:rPr lang="fi-FI" b="0" dirty="0">
                <a:latin typeface="Berlin Sans FB Demi" panose="020E0802020502020306" pitchFamily="34" charset="0"/>
              </a:rPr>
              <a:t>)</a:t>
            </a:r>
            <a:endParaRPr b="0" dirty="0">
              <a:latin typeface="Berlin Sans FB Demi" panose="020E0802020502020306" pitchFamily="34" charset="0"/>
            </a:endParaRPr>
          </a:p>
        </p:txBody>
      </p:sp>
      <p:sp>
        <p:nvSpPr>
          <p:cNvPr id="1429" name="Google Shape;1429;p46"/>
          <p:cNvSpPr txBox="1">
            <a:spLocks noGrp="1"/>
          </p:cNvSpPr>
          <p:nvPr>
            <p:ph type="body" idx="7"/>
          </p:nvPr>
        </p:nvSpPr>
        <p:spPr>
          <a:xfrm>
            <a:off x="618312" y="975360"/>
            <a:ext cx="7931134" cy="39798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539750">
              <a:spcBef>
                <a:spcPts val="600"/>
              </a:spcBef>
              <a:buNone/>
            </a:pP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mengilustrasikannya</a:t>
            </a:r>
            <a:r>
              <a:rPr lang="en-US" sz="1300" dirty="0"/>
              <a:t>, </a:t>
            </a:r>
            <a:r>
              <a:rPr lang="en-US" sz="1300" dirty="0" err="1"/>
              <a:t>asumsikan</a:t>
            </a:r>
            <a:r>
              <a:rPr lang="en-US" sz="1300" dirty="0"/>
              <a:t> </a:t>
            </a:r>
            <a:r>
              <a:rPr lang="en-US" sz="1300" dirty="0" err="1"/>
              <a:t>Woodco</a:t>
            </a:r>
            <a:r>
              <a:rPr lang="en-US" sz="1300" dirty="0"/>
              <a:t> Manufacturing Company </a:t>
            </a:r>
            <a:r>
              <a:rPr lang="en-US" sz="1300" dirty="0" err="1"/>
              <a:t>mengumpulkan</a:t>
            </a:r>
            <a:r>
              <a:rPr lang="en-US" sz="1300" dirty="0"/>
              <a:t> </a:t>
            </a:r>
            <a:r>
              <a:rPr lang="en-US" sz="1300" dirty="0" err="1"/>
              <a:t>serpihan</a:t>
            </a:r>
            <a:r>
              <a:rPr lang="en-US" sz="1300" dirty="0"/>
              <a:t> </a:t>
            </a:r>
            <a:r>
              <a:rPr lang="en-US" sz="1300" dirty="0" err="1"/>
              <a:t>kayu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lantai</a:t>
            </a:r>
            <a:r>
              <a:rPr lang="en-US" sz="1300" dirty="0"/>
              <a:t>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menjualnya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periodik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kertas</a:t>
            </a:r>
            <a:r>
              <a:rPr lang="en-US" sz="1300" dirty="0"/>
              <a:t> </a:t>
            </a:r>
            <a:r>
              <a:rPr lang="en-US" sz="1300" dirty="0" err="1"/>
              <a:t>terdekat</a:t>
            </a:r>
            <a:r>
              <a:rPr lang="en-US" sz="1300" dirty="0"/>
              <a:t>.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$500, </a:t>
            </a:r>
            <a:r>
              <a:rPr lang="en-US" sz="1300" dirty="0" err="1"/>
              <a:t>alternatif</a:t>
            </a:r>
            <a:r>
              <a:rPr lang="en-US" sz="1300" dirty="0"/>
              <a:t> </a:t>
            </a:r>
            <a:r>
              <a:rPr lang="en-US" sz="1300" dirty="0" err="1"/>
              <a:t>akuntansi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: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Kas</a:t>
            </a:r>
            <a:r>
              <a:rPr lang="en-US" sz="1300" dirty="0"/>
              <a:t> (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Piutang</a:t>
            </a:r>
            <a:r>
              <a:rPr lang="en-US" sz="1300" dirty="0"/>
              <a:t> Usaha) 				500</a:t>
            </a:r>
          </a:p>
          <a:p>
            <a:pPr marL="0" lvl="0" indent="0" algn="just" defTabSz="539750">
              <a:spcBef>
                <a:spcPts val="600"/>
              </a:spcBef>
              <a:buNone/>
            </a:pPr>
            <a:r>
              <a:rPr lang="en-US" sz="1300" dirty="0"/>
              <a:t>	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Baku </a:t>
            </a:r>
            <a:r>
              <a:rPr lang="en-US" sz="1300" dirty="0" err="1"/>
              <a:t>Sisa</a:t>
            </a:r>
            <a:r>
              <a:rPr lang="en-US" sz="1300" dirty="0"/>
              <a:t> (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Pendapatan</a:t>
            </a:r>
            <a:r>
              <a:rPr lang="en-US" sz="1300" dirty="0"/>
              <a:t> Lain-lain) 			500</a:t>
            </a:r>
          </a:p>
          <a:p>
            <a:pPr marL="0" lvl="0" indent="0" algn="just">
              <a:spcBef>
                <a:spcPts val="600"/>
              </a:spcBef>
              <a:buNone/>
            </a:pPr>
            <a:endParaRPr lang="en-US" sz="1300" dirty="0"/>
          </a:p>
          <a:p>
            <a:pPr marL="0" lvl="0" indent="0" algn="just">
              <a:spcBef>
                <a:spcPts val="600"/>
              </a:spcBef>
              <a:buNone/>
              <a:tabLst>
                <a:tab pos="539750" algn="l"/>
              </a:tabLst>
            </a:pPr>
            <a:r>
              <a:rPr lang="en-US" sz="1300" dirty="0" err="1"/>
              <a:t>Jumlah</a:t>
            </a:r>
            <a:r>
              <a:rPr lang="en-US" sz="1300" dirty="0"/>
              <a:t> yang </a:t>
            </a:r>
            <a:r>
              <a:rPr lang="en-US" sz="1300" dirty="0" err="1"/>
              <a:t>diakumulasikan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dikreditkan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Harga</a:t>
            </a:r>
            <a:r>
              <a:rPr lang="en-US" sz="1300" dirty="0"/>
              <a:t> </a:t>
            </a:r>
            <a:r>
              <a:rPr lang="en-US" sz="1300" dirty="0" err="1"/>
              <a:t>Pokok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, </a:t>
            </a:r>
            <a:r>
              <a:rPr lang="en-US" sz="1300" dirty="0" err="1"/>
              <a:t>sehingga</a:t>
            </a:r>
            <a:r>
              <a:rPr lang="en-US" sz="1300" dirty="0"/>
              <a:t> </a:t>
            </a:r>
            <a:r>
              <a:rPr lang="en-US" sz="1300" dirty="0" err="1"/>
              <a:t>mengurangi</a:t>
            </a:r>
            <a:r>
              <a:rPr lang="en-US" sz="1300" dirty="0"/>
              <a:t> total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Pendapatan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 </a:t>
            </a: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jurnalnya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: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Kas</a:t>
            </a:r>
            <a:r>
              <a:rPr lang="en-US" sz="1300" dirty="0"/>
              <a:t> (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Piutang</a:t>
            </a:r>
            <a:r>
              <a:rPr lang="en-US" sz="1300" dirty="0"/>
              <a:t> Usaha) 				500</a:t>
            </a:r>
          </a:p>
          <a:p>
            <a:pPr marL="0" lvl="0" indent="0" algn="just" defTabSz="539750">
              <a:spcBef>
                <a:spcPts val="600"/>
              </a:spcBef>
              <a:buNone/>
            </a:pPr>
            <a:r>
              <a:rPr lang="en-US" sz="1300" dirty="0"/>
              <a:t>	</a:t>
            </a:r>
            <a:r>
              <a:rPr lang="en-US" sz="1300" dirty="0" err="1"/>
              <a:t>Harga</a:t>
            </a:r>
            <a:r>
              <a:rPr lang="en-US" sz="1300" dirty="0"/>
              <a:t> </a:t>
            </a:r>
            <a:r>
              <a:rPr lang="en-US" sz="1300" dirty="0" err="1"/>
              <a:t>Pokok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							500</a:t>
            </a:r>
          </a:p>
          <a:p>
            <a:pPr marL="0" lvl="0" indent="0" algn="just">
              <a:spcBef>
                <a:spcPts val="600"/>
              </a:spcBef>
              <a:buNone/>
            </a:pPr>
            <a:endParaRPr lang="en-US" sz="1300" dirty="0"/>
          </a:p>
          <a:p>
            <a:pPr marL="0" lvl="0" indent="0" algn="just">
              <a:spcBef>
                <a:spcPts val="600"/>
              </a:spcBef>
              <a:buNone/>
              <a:tabLst>
                <a:tab pos="539750" algn="l"/>
              </a:tabLst>
            </a:pPr>
            <a:r>
              <a:rPr lang="en-US" sz="1300" dirty="0" err="1"/>
              <a:t>Jumlah</a:t>
            </a:r>
            <a:r>
              <a:rPr lang="en-US" sz="1300" dirty="0"/>
              <a:t> yang </a:t>
            </a:r>
            <a:r>
              <a:rPr lang="en-US" sz="1300" dirty="0" err="1"/>
              <a:t>diakumulasikan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dikreditkan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Pengendali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, </a:t>
            </a:r>
            <a:r>
              <a:rPr lang="en-US" sz="1300" dirty="0" err="1"/>
              <a:t>sehingga</a:t>
            </a:r>
            <a:r>
              <a:rPr lang="en-US" sz="1300" dirty="0"/>
              <a:t> </a:t>
            </a:r>
            <a:r>
              <a:rPr lang="en-US" sz="1300" dirty="0" err="1"/>
              <a:t>mengurangi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overhead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 </a:t>
            </a: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jurnalnya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: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Kas</a:t>
            </a:r>
            <a:r>
              <a:rPr lang="en-US" sz="1300" dirty="0"/>
              <a:t> (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Piutang</a:t>
            </a:r>
            <a:r>
              <a:rPr lang="en-US" sz="1300" dirty="0"/>
              <a:t> Usaha) 				500</a:t>
            </a:r>
          </a:p>
          <a:p>
            <a:pPr marL="0" lvl="0" indent="0" algn="just" defTabSz="539750">
              <a:spcBef>
                <a:spcPts val="600"/>
              </a:spcBef>
              <a:buNone/>
            </a:pPr>
            <a:r>
              <a:rPr lang="en-US" sz="1300" dirty="0"/>
              <a:t>	</a:t>
            </a:r>
            <a:r>
              <a:rPr lang="en-US" sz="1300" dirty="0" err="1"/>
              <a:t>Pengendali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							500</a:t>
            </a:r>
            <a:endParaRPr sz="1300" dirty="0"/>
          </a:p>
        </p:txBody>
      </p:sp>
    </p:spTree>
    <p:extLst>
      <p:ext uri="{BB962C8B-B14F-4D97-AF65-F5344CB8AC3E}">
        <p14:creationId xmlns:p14="http://schemas.microsoft.com/office/powerpoint/2010/main" val="1469369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p46"/>
          <p:cNvSpPr txBox="1">
            <a:spLocks noGrp="1"/>
          </p:cNvSpPr>
          <p:nvPr>
            <p:ph type="title" idx="9"/>
          </p:nvPr>
        </p:nvSpPr>
        <p:spPr>
          <a:xfrm>
            <a:off x="720000" y="361950"/>
            <a:ext cx="7785900" cy="504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i-FI" b="0" dirty="0">
                <a:latin typeface="Berlin Sans FB Demi" panose="020E0802020502020306" pitchFamily="34" charset="0"/>
              </a:rPr>
              <a:t>Akuntansi untuk bahan baku sisa (</a:t>
            </a:r>
            <a:r>
              <a:rPr lang="fi-FI" b="0" i="1" dirty="0">
                <a:latin typeface="Berlin Sans FB Demi" panose="020E0802020502020306" pitchFamily="34" charset="0"/>
              </a:rPr>
              <a:t>Scrap</a:t>
            </a:r>
            <a:r>
              <a:rPr lang="fi-FI" b="0" dirty="0">
                <a:latin typeface="Berlin Sans FB Demi" panose="020E0802020502020306" pitchFamily="34" charset="0"/>
              </a:rPr>
              <a:t>)</a:t>
            </a:r>
            <a:endParaRPr b="0" dirty="0">
              <a:latin typeface="Berlin Sans FB Demi" panose="020E0802020502020306" pitchFamily="34" charset="0"/>
            </a:endParaRPr>
          </a:p>
        </p:txBody>
      </p:sp>
      <p:sp>
        <p:nvSpPr>
          <p:cNvPr id="1429" name="Google Shape;1429;p46"/>
          <p:cNvSpPr txBox="1">
            <a:spLocks noGrp="1"/>
          </p:cNvSpPr>
          <p:nvPr>
            <p:ph type="body" idx="7"/>
          </p:nvPr>
        </p:nvSpPr>
        <p:spPr>
          <a:xfrm>
            <a:off x="719999" y="1018903"/>
            <a:ext cx="7785901" cy="39362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539750">
              <a:spcBef>
                <a:spcPts val="600"/>
              </a:spcBef>
              <a:buNone/>
            </a:pP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ditelusuri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individual, </a:t>
            </a:r>
            <a:r>
              <a:rPr lang="en-US" sz="1300" dirty="0" err="1"/>
              <a:t>jumlah</a:t>
            </a:r>
            <a:r>
              <a:rPr lang="en-US" sz="1300" dirty="0"/>
              <a:t> yang </a:t>
            </a:r>
            <a:r>
              <a:rPr lang="en-US" sz="1300" dirty="0" err="1"/>
              <a:t>direalisasi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diperlakukan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pengurang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yang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di </a:t>
            </a:r>
            <a:r>
              <a:rPr lang="en-US" sz="1300" dirty="0" err="1"/>
              <a:t>kartu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dikurangi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nilai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, </a:t>
            </a: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jurnalnya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: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Kas</a:t>
            </a:r>
            <a:r>
              <a:rPr lang="en-US" sz="1300" dirty="0"/>
              <a:t> (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Piutang</a:t>
            </a:r>
            <a:r>
              <a:rPr lang="en-US" sz="1300" dirty="0"/>
              <a:t> Usaha) 		500</a:t>
            </a:r>
          </a:p>
          <a:p>
            <a:pPr marL="0" lvl="0" indent="0" algn="just" defTabSz="539750">
              <a:spcBef>
                <a:spcPts val="600"/>
              </a:spcBef>
              <a:buNone/>
            </a:pPr>
            <a:r>
              <a:rPr lang="en-US" sz="1300" dirty="0"/>
              <a:t>	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					500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Ayat-ayat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tadi</a:t>
            </a:r>
            <a:r>
              <a:rPr lang="en-US" sz="1300" dirty="0"/>
              <a:t> </a:t>
            </a:r>
            <a:r>
              <a:rPr lang="en-US" sz="1300" dirty="0" err="1"/>
              <a:t>mengasumsikan</a:t>
            </a:r>
            <a:r>
              <a:rPr lang="en-US" sz="1300" dirty="0"/>
              <a:t> </a:t>
            </a:r>
            <a:r>
              <a:rPr lang="en-US" sz="1300" dirty="0" err="1"/>
              <a:t>nilai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signifikan</a:t>
            </a:r>
            <a:r>
              <a:rPr lang="en-US" sz="1300" dirty="0"/>
              <a:t>. </a:t>
            </a: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nilai</a:t>
            </a:r>
            <a:r>
              <a:rPr lang="en-US" sz="1300" dirty="0"/>
              <a:t> </a:t>
            </a:r>
            <a:r>
              <a:rPr lang="en-US" sz="1300" dirty="0" err="1"/>
              <a:t>signifikan</a:t>
            </a:r>
            <a:r>
              <a:rPr lang="en-US" sz="1300" dirty="0"/>
              <a:t> </a:t>
            </a:r>
            <a:r>
              <a:rPr lang="en-US" sz="1300" dirty="0" err="1"/>
              <a:t>teridentifikasi</a:t>
            </a:r>
            <a:r>
              <a:rPr lang="en-US" sz="1300" dirty="0"/>
              <a:t>,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</a:t>
            </a:r>
            <a:r>
              <a:rPr lang="en-US" sz="1300" dirty="0" err="1"/>
              <a:t>dikredit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Baku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didebit</a:t>
            </a:r>
            <a:r>
              <a:rPr lang="en-US" sz="1300" dirty="0"/>
              <a:t>.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cara</a:t>
            </a:r>
            <a:r>
              <a:rPr lang="en-US" sz="1300" dirty="0"/>
              <a:t> </a:t>
            </a:r>
            <a:r>
              <a:rPr lang="en-US" sz="1300" dirty="0" err="1"/>
              <a:t>itu</a:t>
            </a:r>
            <a:r>
              <a:rPr lang="en-US" sz="1300" dirty="0"/>
              <a:t>,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dicatat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sampai</a:t>
            </a:r>
            <a:r>
              <a:rPr lang="en-US" sz="1300" dirty="0"/>
              <a:t> </a:t>
            </a:r>
            <a:r>
              <a:rPr lang="en-US" sz="1300" dirty="0" err="1"/>
              <a:t>menunggu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dijual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merupakan</a:t>
            </a:r>
            <a:r>
              <a:rPr lang="en-US" sz="1300" dirty="0"/>
              <a:t> </a:t>
            </a:r>
            <a:r>
              <a:rPr lang="en-US" sz="1300" dirty="0" err="1"/>
              <a:t>hasil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bagian-bagian</a:t>
            </a:r>
            <a:r>
              <a:rPr lang="en-US" sz="1300" dirty="0"/>
              <a:t> yang </a:t>
            </a:r>
            <a:r>
              <a:rPr lang="en-US" sz="1300" dirty="0" err="1"/>
              <a:t>rusak</a:t>
            </a:r>
            <a:r>
              <a:rPr lang="en-US" sz="1300" dirty="0"/>
              <a:t>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dianggap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kegagalan</a:t>
            </a:r>
            <a:r>
              <a:rPr lang="en-US" sz="1300" dirty="0"/>
              <a:t> internal yang </a:t>
            </a:r>
            <a:r>
              <a:rPr lang="en-US" sz="1300" dirty="0" err="1"/>
              <a:t>seharusnya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dikurangi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dihilangkan</a:t>
            </a:r>
            <a:r>
              <a:rPr lang="en-US" sz="13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jenis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dilaporkan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periodik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manajemen</a:t>
            </a:r>
            <a:r>
              <a:rPr lang="en-US" sz="1300" dirty="0"/>
              <a:t>. </a:t>
            </a: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bermutu</a:t>
            </a:r>
            <a:r>
              <a:rPr lang="en-US" sz="1300" dirty="0"/>
              <a:t> </a:t>
            </a:r>
            <a:r>
              <a:rPr lang="en-US" sz="1300" dirty="0" err="1"/>
              <a:t>rendah</a:t>
            </a:r>
            <a:r>
              <a:rPr lang="en-US" sz="1300" dirty="0"/>
              <a:t> </a:t>
            </a:r>
            <a:r>
              <a:rPr lang="en-US" sz="1300" dirty="0" err="1"/>
              <a:t>dideteksi</a:t>
            </a:r>
            <a:r>
              <a:rPr lang="en-US" sz="1300" dirty="0"/>
              <a:t> </a:t>
            </a:r>
            <a:r>
              <a:rPr lang="en-US" sz="1300" dirty="0" err="1"/>
              <a:t>sebelum</a:t>
            </a:r>
            <a:r>
              <a:rPr lang="en-US" sz="1300" dirty="0"/>
              <a:t> </a:t>
            </a:r>
            <a:r>
              <a:rPr lang="en-US" sz="1300" dirty="0" err="1"/>
              <a:t>dikeluarkan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,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diretur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pemasok</a:t>
            </a:r>
            <a:r>
              <a:rPr lang="en-US" sz="1300" dirty="0"/>
              <a:t>.</a:t>
            </a:r>
            <a:endParaRPr sz="1300" dirty="0"/>
          </a:p>
        </p:txBody>
      </p:sp>
    </p:spTree>
    <p:extLst>
      <p:ext uri="{BB962C8B-B14F-4D97-AF65-F5344CB8AC3E}">
        <p14:creationId xmlns:p14="http://schemas.microsoft.com/office/powerpoint/2010/main" val="2704853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6" name="Google Shape;2246;p62"/>
          <p:cNvSpPr txBox="1">
            <a:spLocks noGrp="1"/>
          </p:cNvSpPr>
          <p:nvPr>
            <p:ph type="title"/>
          </p:nvPr>
        </p:nvSpPr>
        <p:spPr>
          <a:xfrm flipH="1">
            <a:off x="741826" y="209006"/>
            <a:ext cx="5876686" cy="89194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2800" b="0" dirty="0" err="1">
                <a:latin typeface="Berlin Sans FB Demi" panose="020E0802020502020306" pitchFamily="34" charset="0"/>
              </a:rPr>
              <a:t>Akuntansi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untuk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Biaya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Barang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Cacat</a:t>
            </a:r>
            <a:r>
              <a:rPr lang="en-US" sz="2800" b="0" dirty="0">
                <a:latin typeface="Berlin Sans FB Demi" panose="020E0802020502020306" pitchFamily="34" charset="0"/>
              </a:rPr>
              <a:t> (</a:t>
            </a:r>
            <a:r>
              <a:rPr lang="en-US" sz="2800" b="0" i="1" dirty="0">
                <a:latin typeface="Berlin Sans FB Demi" panose="020E0802020502020306" pitchFamily="34" charset="0"/>
              </a:rPr>
              <a:t>Spoiled Goods</a:t>
            </a:r>
            <a:r>
              <a:rPr lang="en-US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2247" name="Google Shape;2247;p62"/>
          <p:cNvSpPr txBox="1">
            <a:spLocks noGrp="1"/>
          </p:cNvSpPr>
          <p:nvPr>
            <p:ph type="body" idx="1"/>
          </p:nvPr>
        </p:nvSpPr>
        <p:spPr>
          <a:xfrm flipH="1">
            <a:off x="741825" y="1283948"/>
            <a:ext cx="7357145" cy="31702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dibetulkan</a:t>
            </a:r>
            <a:r>
              <a:rPr lang="en-US" sz="1300" dirty="0"/>
              <a:t>, </a:t>
            </a:r>
            <a:r>
              <a:rPr lang="en-US" sz="1300" dirty="0" err="1"/>
              <a:t>baik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teknis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mungkin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ekonomis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membetulkannya</a:t>
            </a:r>
            <a:r>
              <a:rPr lang="en-US" sz="1300" dirty="0"/>
              <a:t>. 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300" dirty="0" err="1"/>
              <a:t>Namun</a:t>
            </a:r>
            <a:r>
              <a:rPr lang="en-US" sz="1300" dirty="0"/>
              <a:t> </a:t>
            </a:r>
            <a:r>
              <a:rPr lang="en-US" sz="1300" dirty="0" err="1"/>
              <a:t>misalkan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yang </a:t>
            </a:r>
            <a:r>
              <a:rPr lang="en-US" sz="1300" dirty="0" err="1"/>
              <a:t>permukaannya</a:t>
            </a:r>
            <a:r>
              <a:rPr lang="en-US" sz="1300" dirty="0"/>
              <a:t> </a:t>
            </a:r>
            <a:r>
              <a:rPr lang="en-US" sz="1300" dirty="0" err="1"/>
              <a:t>dicat</a:t>
            </a:r>
            <a:r>
              <a:rPr lang="en-US" sz="1300" dirty="0"/>
              <a:t>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terdapat</a:t>
            </a:r>
            <a:r>
              <a:rPr lang="en-US" sz="1300" dirty="0"/>
              <a:t> </a:t>
            </a:r>
            <a:r>
              <a:rPr lang="en-US" sz="1300" dirty="0" err="1"/>
              <a:t>gelembung</a:t>
            </a:r>
            <a:r>
              <a:rPr lang="en-US" sz="1300" dirty="0"/>
              <a:t>, </a:t>
            </a:r>
            <a:r>
              <a:rPr lang="en-US" sz="1300" dirty="0" err="1"/>
              <a:t>masih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diperbaiki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mengamplas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mencatnya</a:t>
            </a:r>
            <a:r>
              <a:rPr lang="en-US" sz="1300" dirty="0"/>
              <a:t> </a:t>
            </a:r>
            <a:r>
              <a:rPr lang="en-US" sz="1300" dirty="0" err="1"/>
              <a:t>kembali</a:t>
            </a:r>
            <a:r>
              <a:rPr lang="en-US" sz="1300" dirty="0"/>
              <a:t>. 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300" dirty="0" err="1"/>
              <a:t>Pengamplasan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pengecatan</a:t>
            </a:r>
            <a:r>
              <a:rPr lang="en-US" sz="1300" dirty="0"/>
              <a:t> </a:t>
            </a:r>
            <a:r>
              <a:rPr lang="en-US" sz="1300" dirty="0" err="1"/>
              <a:t>kembali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akan</a:t>
            </a:r>
            <a:r>
              <a:rPr lang="en-US" sz="1300" dirty="0"/>
              <a:t> </a:t>
            </a:r>
            <a:r>
              <a:rPr lang="en-US" sz="1300" dirty="0" err="1"/>
              <a:t>ekonomis</a:t>
            </a:r>
            <a:r>
              <a:rPr lang="en-US" sz="1300" dirty="0"/>
              <a:t> </a:t>
            </a:r>
            <a:r>
              <a:rPr lang="en-US" sz="1300" dirty="0" err="1"/>
              <a:t>apabila</a:t>
            </a:r>
            <a:r>
              <a:rPr lang="en-US" sz="1300" dirty="0"/>
              <a:t> </a:t>
            </a:r>
            <a:r>
              <a:rPr lang="en-US" sz="1300" dirty="0" err="1"/>
              <a:t>selisih</a:t>
            </a:r>
            <a:r>
              <a:rPr lang="en-US" sz="1300" dirty="0"/>
              <a:t> </a:t>
            </a:r>
            <a:r>
              <a:rPr lang="en-US" sz="1300" dirty="0" err="1"/>
              <a:t>antara</a:t>
            </a:r>
            <a:r>
              <a:rPr lang="en-US" sz="1300" dirty="0"/>
              <a:t> </a:t>
            </a:r>
            <a:r>
              <a:rPr lang="en-US" sz="1300" dirty="0" err="1"/>
              <a:t>pendapatan</a:t>
            </a:r>
            <a:r>
              <a:rPr lang="en-US" sz="1300" dirty="0"/>
              <a:t> yang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diperoleh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harga</a:t>
            </a:r>
            <a:r>
              <a:rPr lang="en-US" sz="1300" dirty="0"/>
              <a:t> normal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,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harga</a:t>
            </a:r>
            <a:r>
              <a:rPr lang="en-US" sz="1300" dirty="0"/>
              <a:t> </a:t>
            </a:r>
            <a:r>
              <a:rPr lang="en-US" sz="1300" dirty="0" err="1"/>
              <a:t>diskon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,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kecil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tambahan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melakukan</a:t>
            </a:r>
            <a:r>
              <a:rPr lang="en-US" sz="1300" dirty="0"/>
              <a:t> </a:t>
            </a:r>
            <a:r>
              <a:rPr lang="en-US" sz="1300" dirty="0" err="1"/>
              <a:t>pengamplasan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pengecatan</a:t>
            </a:r>
            <a:r>
              <a:rPr lang="en-US" sz="1300" dirty="0"/>
              <a:t> </a:t>
            </a:r>
            <a:r>
              <a:rPr lang="en-US" sz="1300" dirty="0" err="1"/>
              <a:t>kembali</a:t>
            </a:r>
            <a:r>
              <a:rPr lang="en-US" sz="1300" dirty="0"/>
              <a:t>. 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disebabkan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tindakan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kegagalan</a:t>
            </a:r>
            <a:r>
              <a:rPr lang="en-US" sz="1300" dirty="0"/>
              <a:t> internal. 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300" dirty="0" err="1"/>
              <a:t>Perlakuan</a:t>
            </a:r>
            <a:r>
              <a:rPr lang="en-US" sz="1300" dirty="0"/>
              <a:t> </a:t>
            </a:r>
            <a:r>
              <a:rPr lang="en-US" sz="1300" dirty="0" err="1"/>
              <a:t>akuntansi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bergantung</a:t>
            </a:r>
            <a:r>
              <a:rPr lang="en-US" sz="1300" dirty="0"/>
              <a:t> </a:t>
            </a:r>
            <a:r>
              <a:rPr lang="en-US" sz="1300" dirty="0" err="1"/>
              <a:t>pada</a:t>
            </a:r>
            <a:r>
              <a:rPr lang="en-US" sz="1300" dirty="0"/>
              <a:t> </a:t>
            </a:r>
            <a:r>
              <a:rPr lang="en-US" sz="1300" dirty="0" err="1"/>
              <a:t>jenis</a:t>
            </a:r>
            <a:r>
              <a:rPr lang="en-US" sz="1300" dirty="0"/>
              <a:t> </a:t>
            </a:r>
            <a:r>
              <a:rPr lang="en-US" sz="1300" dirty="0" err="1"/>
              <a:t>penyebabnya</a:t>
            </a:r>
            <a:r>
              <a:rPr lang="en-US" sz="1300" dirty="0"/>
              <a:t>.</a:t>
            </a:r>
            <a:endParaRPr sz="1300" dirty="0"/>
          </a:p>
        </p:txBody>
      </p:sp>
      <p:grpSp>
        <p:nvGrpSpPr>
          <p:cNvPr id="2254" name="Google Shape;2254;p62"/>
          <p:cNvGrpSpPr/>
          <p:nvPr/>
        </p:nvGrpSpPr>
        <p:grpSpPr>
          <a:xfrm rot="-153860" flipH="1">
            <a:off x="8232108" y="507231"/>
            <a:ext cx="718053" cy="1114333"/>
            <a:chOff x="7686063" y="677323"/>
            <a:chExt cx="781665" cy="1213051"/>
          </a:xfrm>
        </p:grpSpPr>
        <p:sp>
          <p:nvSpPr>
            <p:cNvPr id="2255" name="Google Shape;2255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0" name="Google Shape;2260;p62"/>
          <p:cNvGrpSpPr/>
          <p:nvPr/>
        </p:nvGrpSpPr>
        <p:grpSpPr>
          <a:xfrm rot="-153860" flipH="1">
            <a:off x="99486" y="4013661"/>
            <a:ext cx="718053" cy="1114333"/>
            <a:chOff x="7686063" y="677323"/>
            <a:chExt cx="781665" cy="1213051"/>
          </a:xfrm>
        </p:grpSpPr>
        <p:sp>
          <p:nvSpPr>
            <p:cNvPr id="2261" name="Google Shape;2261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6" name="Google Shape;2246;p62"/>
          <p:cNvSpPr txBox="1">
            <a:spLocks noGrp="1"/>
          </p:cNvSpPr>
          <p:nvPr>
            <p:ph type="title"/>
          </p:nvPr>
        </p:nvSpPr>
        <p:spPr>
          <a:xfrm flipH="1">
            <a:off x="741826" y="209006"/>
            <a:ext cx="5876686" cy="89194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2800" b="0" dirty="0" err="1">
                <a:latin typeface="Berlin Sans FB Demi" panose="020E0802020502020306" pitchFamily="34" charset="0"/>
              </a:rPr>
              <a:t>Akuntansi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untuk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Biaya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Barang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Cacat</a:t>
            </a:r>
            <a:r>
              <a:rPr lang="en-US" sz="2800" b="0" dirty="0">
                <a:latin typeface="Berlin Sans FB Demi" panose="020E0802020502020306" pitchFamily="34" charset="0"/>
              </a:rPr>
              <a:t> (</a:t>
            </a:r>
            <a:r>
              <a:rPr lang="en-US" sz="2800" b="0" i="1" dirty="0">
                <a:latin typeface="Berlin Sans FB Demi" panose="020E0802020502020306" pitchFamily="34" charset="0"/>
              </a:rPr>
              <a:t>Spoiled Goods</a:t>
            </a:r>
            <a:r>
              <a:rPr lang="en-US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2247" name="Google Shape;2247;p62"/>
          <p:cNvSpPr txBox="1">
            <a:spLocks noGrp="1"/>
          </p:cNvSpPr>
          <p:nvPr>
            <p:ph type="body" idx="1"/>
          </p:nvPr>
        </p:nvSpPr>
        <p:spPr>
          <a:xfrm flipH="1">
            <a:off x="768526" y="1162626"/>
            <a:ext cx="7467718" cy="362775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600"/>
              </a:spcBef>
              <a:buNone/>
            </a:pPr>
            <a:r>
              <a:rPr lang="en-US" sz="1300" b="1" i="1" dirty="0" err="1"/>
              <a:t>Barang</a:t>
            </a:r>
            <a:r>
              <a:rPr lang="en-US" sz="1300" b="1" i="1" dirty="0"/>
              <a:t> </a:t>
            </a:r>
            <a:r>
              <a:rPr lang="en-US" sz="1300" b="1" i="1" dirty="0" err="1"/>
              <a:t>cacat</a:t>
            </a:r>
            <a:r>
              <a:rPr lang="en-US" sz="1300" b="1" i="1" dirty="0"/>
              <a:t> yang </a:t>
            </a:r>
            <a:r>
              <a:rPr lang="en-US" sz="1300" b="1" i="1" dirty="0" err="1"/>
              <a:t>disebabkan</a:t>
            </a:r>
            <a:r>
              <a:rPr lang="en-US" sz="1300" b="1" i="1" dirty="0"/>
              <a:t> </a:t>
            </a:r>
            <a:r>
              <a:rPr lang="en-US" sz="1300" b="1" i="1" dirty="0" err="1"/>
              <a:t>oleh</a:t>
            </a:r>
            <a:r>
              <a:rPr lang="en-US" sz="1300" b="1" i="1" dirty="0"/>
              <a:t> </a:t>
            </a:r>
            <a:r>
              <a:rPr lang="en-US" sz="1300" b="1" i="1" dirty="0" err="1"/>
              <a:t>pelanggan</a:t>
            </a:r>
            <a:r>
              <a:rPr lang="en-US" sz="1300" b="1" i="1" dirty="0"/>
              <a:t>. 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terjadi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tindakan</a:t>
            </a:r>
            <a:r>
              <a:rPr lang="en-US" sz="1300" dirty="0"/>
              <a:t> </a:t>
            </a:r>
            <a:r>
              <a:rPr lang="en-US" sz="1300" dirty="0" err="1"/>
              <a:t>tertentu</a:t>
            </a:r>
            <a:r>
              <a:rPr lang="en-US" sz="1300" dirty="0"/>
              <a:t> yang </a:t>
            </a:r>
            <a:r>
              <a:rPr lang="en-US" sz="1300" dirty="0" err="1"/>
              <a:t>dilakukan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hal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boleh</a:t>
            </a:r>
            <a:r>
              <a:rPr lang="en-US" sz="1300" dirty="0"/>
              <a:t> </a:t>
            </a:r>
            <a:r>
              <a:rPr lang="en-US" sz="1300" dirty="0" err="1"/>
              <a:t>dianggap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.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mengilustrasikannya</a:t>
            </a:r>
            <a:r>
              <a:rPr lang="en-US" sz="1300" dirty="0"/>
              <a:t>, </a:t>
            </a:r>
            <a:r>
              <a:rPr lang="en-US" sz="1300" dirty="0" err="1"/>
              <a:t>asumsikan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Plastico</a:t>
            </a:r>
            <a:r>
              <a:rPr lang="en-US" sz="1300" dirty="0"/>
              <a:t> Inc. </a:t>
            </a:r>
            <a:r>
              <a:rPr lang="en-US" sz="1300" dirty="0" err="1"/>
              <a:t>memproduksi</a:t>
            </a:r>
            <a:r>
              <a:rPr lang="en-US" sz="1300" dirty="0"/>
              <a:t> 1.000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plastik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desain</a:t>
            </a:r>
            <a:r>
              <a:rPr lang="en-US" sz="1300" dirty="0"/>
              <a:t> </a:t>
            </a:r>
            <a:r>
              <a:rPr lang="en-US" sz="1300" dirty="0" err="1"/>
              <a:t>khusus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Pizza King Inc.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No. 876. </a:t>
            </a:r>
            <a:r>
              <a:rPr lang="en-US" sz="1300" dirty="0" err="1"/>
              <a:t>Setelah</a:t>
            </a:r>
            <a:r>
              <a:rPr lang="en-US" sz="1300" dirty="0"/>
              <a:t> 100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diproduksi</a:t>
            </a:r>
            <a:r>
              <a:rPr lang="en-US" sz="1300" dirty="0"/>
              <a:t>, </a:t>
            </a:r>
            <a:r>
              <a:rPr lang="en-US" sz="1300" dirty="0" err="1"/>
              <a:t>pelanggan</a:t>
            </a:r>
            <a:r>
              <a:rPr lang="en-US" sz="1300" dirty="0"/>
              <a:t> </a:t>
            </a:r>
            <a:r>
              <a:rPr lang="en-US" sz="1300" dirty="0" err="1"/>
              <a:t>mengubah</a:t>
            </a:r>
            <a:r>
              <a:rPr lang="en-US" sz="1300" dirty="0"/>
              <a:t> </a:t>
            </a:r>
            <a:r>
              <a:rPr lang="en-US" sz="1300" dirty="0" err="1"/>
              <a:t>spesifikasi</a:t>
            </a:r>
            <a:r>
              <a:rPr lang="en-US" sz="1300" dirty="0"/>
              <a:t> </a:t>
            </a:r>
            <a:r>
              <a:rPr lang="en-US" sz="1300" dirty="0" err="1"/>
              <a:t>desain</a:t>
            </a:r>
            <a:r>
              <a:rPr lang="en-US" sz="1300" dirty="0"/>
              <a:t>, 100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diperbaiki</a:t>
            </a:r>
            <a:r>
              <a:rPr lang="en-US" sz="1300" dirty="0"/>
              <a:t> </a:t>
            </a:r>
            <a:r>
              <a:rPr lang="en-US" sz="1300" dirty="0" err="1"/>
              <a:t>sehingga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diterima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. </a:t>
            </a:r>
            <a:r>
              <a:rPr lang="en-US" sz="1300" dirty="0" err="1"/>
              <a:t>Meskipun</a:t>
            </a:r>
            <a:r>
              <a:rPr lang="en-US" sz="1300" dirty="0"/>
              <a:t> </a:t>
            </a:r>
            <a:r>
              <a:rPr lang="en-US" sz="1300" dirty="0" err="1"/>
              <a:t>demikian</a:t>
            </a:r>
            <a:r>
              <a:rPr lang="en-US" sz="1300" dirty="0"/>
              <a:t>, </a:t>
            </a:r>
            <a:r>
              <a:rPr lang="en-US" sz="1300" dirty="0" err="1"/>
              <a:t>Plastico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menjual</a:t>
            </a:r>
            <a:r>
              <a:rPr lang="en-US" sz="1300" dirty="0"/>
              <a:t> 100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bekas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harga</a:t>
            </a:r>
            <a:r>
              <a:rPr lang="en-US" sz="1300" dirty="0"/>
              <a:t> $10 per unit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totalnya</a:t>
            </a:r>
            <a:r>
              <a:rPr lang="en-US" sz="1300" dirty="0"/>
              <a:t> $1.000. </a:t>
            </a:r>
            <a:r>
              <a:rPr lang="en-US" sz="1300" dirty="0" err="1"/>
              <a:t>Tambahan</a:t>
            </a:r>
            <a:r>
              <a:rPr lang="en-US" sz="1300" dirty="0"/>
              <a:t> 100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diproduksi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memenuhi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, </a:t>
            </a:r>
            <a:r>
              <a:rPr lang="en-US" sz="1300" dirty="0" err="1"/>
              <a:t>sehingga</a:t>
            </a:r>
            <a:r>
              <a:rPr lang="en-US" sz="1300" dirty="0"/>
              <a:t> </a:t>
            </a:r>
            <a:r>
              <a:rPr lang="en-US" sz="1300" dirty="0" err="1"/>
              <a:t>totalnya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1.100 </a:t>
            </a:r>
            <a:r>
              <a:rPr lang="en-US" sz="1300" dirty="0" err="1"/>
              <a:t>kursi</a:t>
            </a:r>
            <a:r>
              <a:rPr lang="en-US" sz="1300" dirty="0"/>
              <a:t>. Total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No. 876 </a:t>
            </a:r>
            <a:r>
              <a:rPr lang="en-US" sz="1300" dirty="0" err="1"/>
              <a:t>adalah</a:t>
            </a:r>
            <a:r>
              <a:rPr lang="en-US" sz="1300" dirty="0"/>
              <a:t>:</a:t>
            </a:r>
          </a:p>
          <a:p>
            <a:pPr marL="0" lvl="0" indent="0" algn="just">
              <a:spcBef>
                <a:spcPts val="600"/>
              </a:spcBef>
              <a:buNone/>
            </a:pPr>
            <a:endParaRPr lang="en-US" sz="1300" dirty="0"/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	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		$22.000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	Tenaga </a:t>
            </a:r>
            <a:r>
              <a:rPr lang="en-US" sz="1300" dirty="0" err="1"/>
              <a:t>kerja</a:t>
            </a:r>
            <a:r>
              <a:rPr lang="en-US" sz="1300" dirty="0"/>
              <a:t> 	    5.500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	Overhead </a:t>
            </a:r>
            <a:r>
              <a:rPr lang="en-US" sz="1300" dirty="0" err="1"/>
              <a:t>pabrik</a:t>
            </a:r>
            <a:r>
              <a:rPr lang="en-US" sz="1300" dirty="0"/>
              <a:t> 	 </a:t>
            </a:r>
            <a:r>
              <a:rPr lang="en-US" sz="1300" u="sng" dirty="0"/>
              <a:t>11.000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/>
              <a:t>	Total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	 38.500</a:t>
            </a:r>
            <a:endParaRPr sz="1300" dirty="0"/>
          </a:p>
        </p:txBody>
      </p:sp>
      <p:grpSp>
        <p:nvGrpSpPr>
          <p:cNvPr id="2254" name="Google Shape;2254;p62"/>
          <p:cNvGrpSpPr/>
          <p:nvPr/>
        </p:nvGrpSpPr>
        <p:grpSpPr>
          <a:xfrm rot="-153860" flipH="1">
            <a:off x="8232108" y="507231"/>
            <a:ext cx="718053" cy="1114333"/>
            <a:chOff x="7686063" y="677323"/>
            <a:chExt cx="781665" cy="1213051"/>
          </a:xfrm>
        </p:grpSpPr>
        <p:sp>
          <p:nvSpPr>
            <p:cNvPr id="2255" name="Google Shape;2255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0" name="Google Shape;2260;p62"/>
          <p:cNvGrpSpPr/>
          <p:nvPr/>
        </p:nvGrpSpPr>
        <p:grpSpPr>
          <a:xfrm rot="-153860" flipH="1">
            <a:off x="99486" y="4013661"/>
            <a:ext cx="718053" cy="1114333"/>
            <a:chOff x="7686063" y="677323"/>
            <a:chExt cx="781665" cy="1213051"/>
          </a:xfrm>
        </p:grpSpPr>
        <p:sp>
          <p:nvSpPr>
            <p:cNvPr id="2261" name="Google Shape;2261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05133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6" name="Google Shape;2246;p62"/>
          <p:cNvSpPr txBox="1">
            <a:spLocks noGrp="1"/>
          </p:cNvSpPr>
          <p:nvPr>
            <p:ph type="title"/>
          </p:nvPr>
        </p:nvSpPr>
        <p:spPr>
          <a:xfrm flipH="1">
            <a:off x="741826" y="209006"/>
            <a:ext cx="5876686" cy="89194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2800" b="0" dirty="0" err="1">
                <a:latin typeface="Berlin Sans FB Demi" panose="020E0802020502020306" pitchFamily="34" charset="0"/>
              </a:rPr>
              <a:t>Akuntansi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untuk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Biaya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Barang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Cacat</a:t>
            </a:r>
            <a:r>
              <a:rPr lang="en-US" sz="2800" b="0" dirty="0">
                <a:latin typeface="Berlin Sans FB Demi" panose="020E0802020502020306" pitchFamily="34" charset="0"/>
              </a:rPr>
              <a:t> (</a:t>
            </a:r>
            <a:r>
              <a:rPr lang="en-US" sz="2800" b="0" i="1" dirty="0">
                <a:latin typeface="Berlin Sans FB Demi" panose="020E0802020502020306" pitchFamily="34" charset="0"/>
              </a:rPr>
              <a:t>Spoiled Goods</a:t>
            </a:r>
            <a:r>
              <a:rPr lang="en-US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2247" name="Google Shape;2247;p62"/>
          <p:cNvSpPr txBox="1">
            <a:spLocks noGrp="1"/>
          </p:cNvSpPr>
          <p:nvPr>
            <p:ph type="body" idx="1"/>
          </p:nvPr>
        </p:nvSpPr>
        <p:spPr>
          <a:xfrm flipH="1">
            <a:off x="850189" y="1078120"/>
            <a:ext cx="7301031" cy="371225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300"/>
              </a:spcBef>
              <a:buNone/>
              <a:tabLst>
                <a:tab pos="444500" algn="l"/>
              </a:tabLst>
            </a:pP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mencatat</a:t>
            </a:r>
            <a:r>
              <a:rPr lang="en-US" sz="1300" dirty="0"/>
              <a:t> </a:t>
            </a:r>
            <a:r>
              <a:rPr lang="en-US" sz="1300" dirty="0" err="1"/>
              <a:t>penyelesaian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pengiriman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:</a:t>
            </a:r>
          </a:p>
          <a:p>
            <a:pPr marL="0" lvl="0" indent="0" algn="just">
              <a:spcBef>
                <a:spcPts val="300"/>
              </a:spcBef>
              <a:buNone/>
            </a:pP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	  1.000</a:t>
            </a:r>
          </a:p>
          <a:p>
            <a:pPr marL="0" lvl="0" indent="0" algn="just">
              <a:spcBef>
                <a:spcPts val="300"/>
              </a:spcBef>
              <a:buNone/>
            </a:pPr>
            <a:r>
              <a:rPr lang="en-US" sz="1300" dirty="0" err="1"/>
              <a:t>Harga</a:t>
            </a:r>
            <a:r>
              <a:rPr lang="en-US" sz="1300" dirty="0"/>
              <a:t> </a:t>
            </a:r>
            <a:r>
              <a:rPr lang="en-US" sz="1300" dirty="0" err="1"/>
              <a:t>Pokok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		37.500</a:t>
            </a:r>
          </a:p>
          <a:p>
            <a:pPr marL="0" lvl="0" indent="0" algn="just" defTabSz="444500">
              <a:spcBef>
                <a:spcPts val="300"/>
              </a:spcBef>
              <a:buNone/>
            </a:pPr>
            <a:r>
              <a:rPr lang="en-US" sz="1300" dirty="0"/>
              <a:t>	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				38.500</a:t>
            </a:r>
          </a:p>
          <a:p>
            <a:pPr marL="0" lvl="0" indent="0" algn="just">
              <a:spcBef>
                <a:spcPts val="300"/>
              </a:spcBef>
              <a:buNone/>
            </a:pPr>
            <a:endParaRPr lang="en-US" sz="1300" dirty="0"/>
          </a:p>
          <a:p>
            <a:pPr marL="0" lvl="0" indent="0" algn="just" defTabSz="444500">
              <a:spcBef>
                <a:spcPts val="300"/>
              </a:spcBef>
              <a:buNone/>
            </a:pPr>
            <a:r>
              <a:rPr lang="en-US" sz="1300" dirty="0" err="1"/>
              <a:t>Plastico</a:t>
            </a:r>
            <a:r>
              <a:rPr lang="en-US" sz="1300" dirty="0"/>
              <a:t> </a:t>
            </a:r>
            <a:r>
              <a:rPr lang="en-US" sz="1300" dirty="0" err="1"/>
              <a:t>biasanya</a:t>
            </a:r>
            <a:r>
              <a:rPr lang="en-US" sz="1300" dirty="0"/>
              <a:t> </a:t>
            </a:r>
            <a:r>
              <a:rPr lang="en-US" sz="1300" dirty="0" err="1"/>
              <a:t>menjual</a:t>
            </a:r>
            <a:r>
              <a:rPr lang="en-US" sz="1300" dirty="0"/>
              <a:t> </a:t>
            </a:r>
            <a:r>
              <a:rPr lang="en-US" sz="1300" dirty="0" err="1"/>
              <a:t>hasil</a:t>
            </a:r>
            <a:r>
              <a:rPr lang="en-US" sz="1300" dirty="0"/>
              <a:t> </a:t>
            </a:r>
            <a:r>
              <a:rPr lang="en-US" sz="1300" dirty="0" err="1"/>
              <a:t>produksinya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harga</a:t>
            </a:r>
            <a:r>
              <a:rPr lang="en-US" sz="1300" dirty="0"/>
              <a:t> 150%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.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itu</a:t>
            </a:r>
            <a:r>
              <a:rPr lang="en-US" sz="1300" dirty="0"/>
              <a:t>, </a:t>
            </a:r>
            <a:r>
              <a:rPr lang="en-US" sz="1300" dirty="0" err="1"/>
              <a:t>Pesanan</a:t>
            </a:r>
            <a:r>
              <a:rPr lang="en-US" sz="1300" dirty="0"/>
              <a:t> No. 876 </a:t>
            </a:r>
            <a:r>
              <a:rPr lang="en-US" sz="1300" dirty="0" err="1"/>
              <a:t>ditagihkan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Pizza King Inc. </a:t>
            </a:r>
            <a:r>
              <a:rPr lang="en-US" sz="1300" dirty="0" err="1"/>
              <a:t>sebesar</a:t>
            </a:r>
            <a:r>
              <a:rPr lang="en-US" sz="1300" dirty="0"/>
              <a:t> $56.250. </a:t>
            </a: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mencatat</a:t>
            </a:r>
            <a:r>
              <a:rPr lang="en-US" sz="1300" dirty="0"/>
              <a:t> </a:t>
            </a:r>
            <a:r>
              <a:rPr lang="en-US" sz="1300" dirty="0" err="1"/>
              <a:t>penagihan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No.876 </a:t>
            </a:r>
            <a:r>
              <a:rPr lang="en-US" sz="1300" dirty="0" err="1"/>
              <a:t>adalah</a:t>
            </a:r>
            <a:r>
              <a:rPr lang="en-US" sz="1300" dirty="0"/>
              <a:t> :</a:t>
            </a:r>
          </a:p>
          <a:p>
            <a:pPr marL="0" lvl="0" indent="0" algn="just">
              <a:spcBef>
                <a:spcPts val="300"/>
              </a:spcBef>
              <a:buNone/>
            </a:pPr>
            <a:r>
              <a:rPr lang="sv-SE" sz="1300" dirty="0"/>
              <a:t>Piutang Usaha (atau kas) 	56.250</a:t>
            </a:r>
          </a:p>
          <a:p>
            <a:pPr marL="0" lvl="0" indent="0" algn="just" defTabSz="896938">
              <a:spcBef>
                <a:spcPts val="300"/>
              </a:spcBef>
              <a:buNone/>
              <a:tabLst>
                <a:tab pos="444500" algn="l"/>
              </a:tabLst>
            </a:pPr>
            <a:r>
              <a:rPr lang="sv-SE" sz="1300" dirty="0"/>
              <a:t>	Penjualan 			56.250</a:t>
            </a:r>
          </a:p>
          <a:p>
            <a:pPr marL="0" lvl="0" indent="0" algn="just">
              <a:spcBef>
                <a:spcPts val="300"/>
              </a:spcBef>
              <a:buNone/>
            </a:pPr>
            <a:endParaRPr lang="sv-SE" sz="1300" dirty="0"/>
          </a:p>
          <a:p>
            <a:pPr marL="0" lvl="0" indent="0" algn="just">
              <a:spcBef>
                <a:spcPts val="300"/>
              </a:spcBef>
              <a:buNone/>
              <a:tabLst>
                <a:tab pos="444500" algn="l"/>
              </a:tabLst>
            </a:pPr>
            <a:r>
              <a:rPr lang="en-US" sz="1300" dirty="0" err="1"/>
              <a:t>Saat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kemudian</a:t>
            </a:r>
            <a:r>
              <a:rPr lang="en-US" sz="1300" dirty="0"/>
              <a:t> </a:t>
            </a:r>
            <a:r>
              <a:rPr lang="en-US" sz="1300" dirty="0" err="1"/>
              <a:t>dijual</a:t>
            </a:r>
            <a:r>
              <a:rPr lang="en-US" sz="1300" dirty="0"/>
              <a:t>, </a:t>
            </a: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jurnalnya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:</a:t>
            </a:r>
          </a:p>
          <a:p>
            <a:pPr marL="0" lvl="0" indent="0" algn="just">
              <a:spcBef>
                <a:spcPts val="300"/>
              </a:spcBef>
              <a:buNone/>
            </a:pPr>
            <a:r>
              <a:rPr lang="en-US" sz="1300" dirty="0" err="1"/>
              <a:t>Kas</a:t>
            </a:r>
            <a:r>
              <a:rPr lang="en-US" sz="1300" dirty="0"/>
              <a:t> (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Piutang</a:t>
            </a:r>
            <a:r>
              <a:rPr lang="en-US" sz="1300" dirty="0"/>
              <a:t> Usaha) 	1.000</a:t>
            </a:r>
          </a:p>
          <a:p>
            <a:pPr marL="0" lvl="0" indent="0" algn="just">
              <a:spcBef>
                <a:spcPts val="300"/>
              </a:spcBef>
              <a:buNone/>
              <a:tabLst>
                <a:tab pos="444500" algn="l"/>
              </a:tabLst>
            </a:pPr>
            <a:r>
              <a:rPr lang="en-US" sz="1300" dirty="0"/>
              <a:t>	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		1.000</a:t>
            </a:r>
            <a:endParaRPr sz="1300" dirty="0"/>
          </a:p>
        </p:txBody>
      </p:sp>
      <p:grpSp>
        <p:nvGrpSpPr>
          <p:cNvPr id="2254" name="Google Shape;2254;p62"/>
          <p:cNvGrpSpPr/>
          <p:nvPr/>
        </p:nvGrpSpPr>
        <p:grpSpPr>
          <a:xfrm rot="-153860" flipH="1">
            <a:off x="8232108" y="507231"/>
            <a:ext cx="718053" cy="1114333"/>
            <a:chOff x="7686063" y="677323"/>
            <a:chExt cx="781665" cy="1213051"/>
          </a:xfrm>
        </p:grpSpPr>
        <p:sp>
          <p:nvSpPr>
            <p:cNvPr id="2255" name="Google Shape;2255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0" name="Google Shape;2260;p62"/>
          <p:cNvGrpSpPr/>
          <p:nvPr/>
        </p:nvGrpSpPr>
        <p:grpSpPr>
          <a:xfrm rot="-153860" flipH="1">
            <a:off x="99486" y="4013661"/>
            <a:ext cx="718053" cy="1114333"/>
            <a:chOff x="7686063" y="677323"/>
            <a:chExt cx="781665" cy="1213051"/>
          </a:xfrm>
        </p:grpSpPr>
        <p:sp>
          <p:nvSpPr>
            <p:cNvPr id="2261" name="Google Shape;2261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66557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6" name="Google Shape;2246;p62"/>
          <p:cNvSpPr txBox="1">
            <a:spLocks noGrp="1"/>
          </p:cNvSpPr>
          <p:nvPr>
            <p:ph type="title"/>
          </p:nvPr>
        </p:nvSpPr>
        <p:spPr>
          <a:xfrm flipH="1">
            <a:off x="741826" y="209006"/>
            <a:ext cx="5876686" cy="89194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2800" b="0" dirty="0" err="1">
                <a:latin typeface="Berlin Sans FB Demi" panose="020E0802020502020306" pitchFamily="34" charset="0"/>
              </a:rPr>
              <a:t>Akuntansi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untuk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Biaya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Barang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Cacat</a:t>
            </a:r>
            <a:r>
              <a:rPr lang="en-US" sz="2800" b="0" dirty="0">
                <a:latin typeface="Berlin Sans FB Demi" panose="020E0802020502020306" pitchFamily="34" charset="0"/>
              </a:rPr>
              <a:t> (</a:t>
            </a:r>
            <a:r>
              <a:rPr lang="en-US" sz="2800" b="0" i="1" dirty="0">
                <a:latin typeface="Berlin Sans FB Demi" panose="020E0802020502020306" pitchFamily="34" charset="0"/>
              </a:rPr>
              <a:t>Spoiled Goods</a:t>
            </a:r>
            <a:r>
              <a:rPr lang="en-US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2247" name="Google Shape;2247;p62"/>
          <p:cNvSpPr txBox="1">
            <a:spLocks noGrp="1"/>
          </p:cNvSpPr>
          <p:nvPr>
            <p:ph type="body" idx="1"/>
          </p:nvPr>
        </p:nvSpPr>
        <p:spPr>
          <a:xfrm flipH="1">
            <a:off x="821684" y="1283948"/>
            <a:ext cx="7346956" cy="31702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600"/>
              </a:spcBef>
              <a:buNone/>
            </a:pPr>
            <a:r>
              <a:rPr lang="en-US" sz="1300" b="1" i="1" dirty="0" err="1"/>
              <a:t>Barang</a:t>
            </a:r>
            <a:r>
              <a:rPr lang="en-US" sz="1300" b="1" i="1" dirty="0"/>
              <a:t> </a:t>
            </a:r>
            <a:r>
              <a:rPr lang="en-US" sz="1300" b="1" i="1" dirty="0" err="1"/>
              <a:t>cacat</a:t>
            </a:r>
            <a:r>
              <a:rPr lang="en-US" sz="1300" b="1" i="1" dirty="0"/>
              <a:t> yang </a:t>
            </a:r>
            <a:r>
              <a:rPr lang="en-US" sz="1300" b="1" i="1" dirty="0" err="1"/>
              <a:t>disebabkan</a:t>
            </a:r>
            <a:r>
              <a:rPr lang="en-US" sz="1300" b="1" i="1" dirty="0"/>
              <a:t> </a:t>
            </a:r>
            <a:r>
              <a:rPr lang="en-US" sz="1300" b="1" i="1" dirty="0" err="1"/>
              <a:t>oleh</a:t>
            </a:r>
            <a:r>
              <a:rPr lang="en-US" sz="1300" b="1" i="1" dirty="0"/>
              <a:t> </a:t>
            </a:r>
            <a:r>
              <a:rPr lang="en-US" sz="1300" b="1" i="1" dirty="0" err="1"/>
              <a:t>kegagalan</a:t>
            </a:r>
            <a:r>
              <a:rPr lang="en-US" sz="1300" b="1" i="1" dirty="0"/>
              <a:t> internal.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terjadi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kegagalan</a:t>
            </a:r>
            <a:r>
              <a:rPr lang="en-US" sz="1300" dirty="0"/>
              <a:t> internal </a:t>
            </a:r>
            <a:r>
              <a:rPr lang="en-US" sz="1300" dirty="0" err="1"/>
              <a:t>seperti</a:t>
            </a:r>
            <a:r>
              <a:rPr lang="en-US" sz="1300" dirty="0"/>
              <a:t> </a:t>
            </a:r>
            <a:r>
              <a:rPr lang="en-US" sz="1300" dirty="0" err="1"/>
              <a:t>kecerobohan</a:t>
            </a:r>
            <a:r>
              <a:rPr lang="en-US" sz="1300" dirty="0"/>
              <a:t> </a:t>
            </a:r>
            <a:r>
              <a:rPr lang="en-US" sz="1300" dirty="0" err="1"/>
              <a:t>karyawan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usangnya</a:t>
            </a:r>
            <a:r>
              <a:rPr lang="en-US" sz="1300" dirty="0"/>
              <a:t> </a:t>
            </a:r>
            <a:r>
              <a:rPr lang="en-US" sz="1300" dirty="0" err="1"/>
              <a:t>mesin</a:t>
            </a:r>
            <a:r>
              <a:rPr lang="en-US" sz="1300" dirty="0"/>
              <a:t>,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tertutup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Pengendali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dilaporkan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periodik</a:t>
            </a:r>
            <a:r>
              <a:rPr lang="en-US" sz="1300" dirty="0"/>
              <a:t> </a:t>
            </a:r>
            <a:r>
              <a:rPr lang="en-US" sz="1300" dirty="0" err="1"/>
              <a:t>kepada</a:t>
            </a:r>
            <a:r>
              <a:rPr lang="en-US" sz="1300" dirty="0"/>
              <a:t> </a:t>
            </a:r>
            <a:r>
              <a:rPr lang="en-US" sz="1300" dirty="0" err="1"/>
              <a:t>manajemen</a:t>
            </a:r>
            <a:r>
              <a:rPr lang="en-US" sz="13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memiliki</a:t>
            </a:r>
            <a:r>
              <a:rPr lang="en-US" sz="1300" dirty="0"/>
              <a:t> </a:t>
            </a:r>
            <a:r>
              <a:rPr lang="en-US" sz="1300" dirty="0" err="1"/>
              <a:t>nilai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disimpan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</a:t>
            </a:r>
            <a:r>
              <a:rPr lang="en-US" sz="1300" dirty="0" err="1"/>
              <a:t>nilai</a:t>
            </a:r>
            <a:r>
              <a:rPr lang="en-US" sz="1300" dirty="0"/>
              <a:t> </a:t>
            </a:r>
            <a:r>
              <a:rPr lang="en-US" sz="1300" dirty="0" err="1"/>
              <a:t>sisanya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selisihnya</a:t>
            </a:r>
            <a:r>
              <a:rPr lang="en-US" sz="1300" dirty="0"/>
              <a:t> yang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tertutup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nilai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pengendali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. Dari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disimpan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periodik</a:t>
            </a:r>
            <a:r>
              <a:rPr lang="en-US" sz="1300" dirty="0"/>
              <a:t> </a:t>
            </a:r>
            <a:r>
              <a:rPr lang="en-US" sz="1300" dirty="0" err="1"/>
              <a:t>bagi</a:t>
            </a:r>
            <a:r>
              <a:rPr lang="en-US" sz="1300" dirty="0"/>
              <a:t> </a:t>
            </a:r>
            <a:r>
              <a:rPr lang="en-US" sz="1300" dirty="0" err="1"/>
              <a:t>manajemen</a:t>
            </a:r>
            <a:r>
              <a:rPr lang="en-US" sz="13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sz="1300" dirty="0" err="1"/>
              <a:t>Apabila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di </a:t>
            </a:r>
            <a:r>
              <a:rPr lang="en-US" sz="1300" dirty="0" err="1"/>
              <a:t>prediksi</a:t>
            </a:r>
            <a:r>
              <a:rPr lang="en-US" sz="1300" dirty="0"/>
              <a:t>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dihilangkan</a:t>
            </a:r>
            <a:r>
              <a:rPr lang="en-US" sz="1300" dirty="0"/>
              <a:t>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tarif</a:t>
            </a:r>
            <a:r>
              <a:rPr lang="en-US" sz="1300" dirty="0"/>
              <a:t> overhead yang </a:t>
            </a:r>
            <a:r>
              <a:rPr lang="en-US" sz="1300" dirty="0" err="1"/>
              <a:t>telah</a:t>
            </a:r>
            <a:r>
              <a:rPr lang="en-US" sz="1300" dirty="0"/>
              <a:t> di </a:t>
            </a:r>
            <a:r>
              <a:rPr lang="en-US" sz="1300" dirty="0" err="1"/>
              <a:t>tentukan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disesuaikan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cara</a:t>
            </a:r>
            <a:r>
              <a:rPr lang="en-US" sz="1300" dirty="0"/>
              <a:t> </a:t>
            </a:r>
            <a:r>
              <a:rPr lang="en-US" sz="1300" dirty="0" err="1"/>
              <a:t>memasukkan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total overhead. </a:t>
            </a:r>
            <a:r>
              <a:rPr lang="en-US" sz="1300" dirty="0" err="1"/>
              <a:t>Pendekatan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meningkatkan</a:t>
            </a:r>
            <a:r>
              <a:rPr lang="en-US" sz="1300" dirty="0"/>
              <a:t> </a:t>
            </a:r>
            <a:r>
              <a:rPr lang="en-US" sz="1300" dirty="0" err="1"/>
              <a:t>tarif</a:t>
            </a:r>
            <a:r>
              <a:rPr lang="en-US" sz="1300" dirty="0"/>
              <a:t> yang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, yang </a:t>
            </a:r>
            <a:r>
              <a:rPr lang="en-US" sz="1300" dirty="0" err="1"/>
              <a:t>pada</a:t>
            </a:r>
            <a:r>
              <a:rPr lang="en-US" sz="1300" dirty="0"/>
              <a:t> </a:t>
            </a:r>
            <a:r>
              <a:rPr lang="en-US" sz="1300" dirty="0" err="1"/>
              <a:t>akhirnya</a:t>
            </a:r>
            <a:r>
              <a:rPr lang="en-US" sz="1300" dirty="0"/>
              <a:t> </a:t>
            </a:r>
            <a:r>
              <a:rPr lang="en-US" sz="1300" dirty="0" err="1"/>
              <a:t>akan</a:t>
            </a:r>
            <a:r>
              <a:rPr lang="en-US" sz="1300" dirty="0"/>
              <a:t> </a:t>
            </a:r>
            <a:r>
              <a:rPr lang="en-US" sz="1300" dirty="0" err="1"/>
              <a:t>meningkatkan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overhead yang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.</a:t>
            </a:r>
          </a:p>
        </p:txBody>
      </p:sp>
      <p:grpSp>
        <p:nvGrpSpPr>
          <p:cNvPr id="2254" name="Google Shape;2254;p62"/>
          <p:cNvGrpSpPr/>
          <p:nvPr/>
        </p:nvGrpSpPr>
        <p:grpSpPr>
          <a:xfrm rot="-153860" flipH="1">
            <a:off x="8232108" y="507231"/>
            <a:ext cx="718053" cy="1114333"/>
            <a:chOff x="7686063" y="677323"/>
            <a:chExt cx="781665" cy="1213051"/>
          </a:xfrm>
        </p:grpSpPr>
        <p:sp>
          <p:nvSpPr>
            <p:cNvPr id="2255" name="Google Shape;2255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0" name="Google Shape;2260;p62"/>
          <p:cNvGrpSpPr/>
          <p:nvPr/>
        </p:nvGrpSpPr>
        <p:grpSpPr>
          <a:xfrm rot="-153860" flipH="1">
            <a:off x="99486" y="4013661"/>
            <a:ext cx="718053" cy="1114333"/>
            <a:chOff x="7686063" y="677323"/>
            <a:chExt cx="781665" cy="1213051"/>
          </a:xfrm>
        </p:grpSpPr>
        <p:sp>
          <p:nvSpPr>
            <p:cNvPr id="2261" name="Google Shape;2261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94928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6" name="Google Shape;2246;p62"/>
          <p:cNvSpPr txBox="1">
            <a:spLocks noGrp="1"/>
          </p:cNvSpPr>
          <p:nvPr>
            <p:ph type="title"/>
          </p:nvPr>
        </p:nvSpPr>
        <p:spPr>
          <a:xfrm flipH="1">
            <a:off x="741826" y="209006"/>
            <a:ext cx="5876686" cy="89194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2800" b="0" dirty="0" err="1">
                <a:latin typeface="Berlin Sans FB Demi" panose="020E0802020502020306" pitchFamily="34" charset="0"/>
              </a:rPr>
              <a:t>Akuntansi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untuk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Biaya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Barang</a:t>
            </a:r>
            <a:r>
              <a:rPr lang="en-US" sz="2800" b="0" dirty="0">
                <a:latin typeface="Berlin Sans FB Demi" panose="020E0802020502020306" pitchFamily="34" charset="0"/>
              </a:rPr>
              <a:t> </a:t>
            </a:r>
            <a:r>
              <a:rPr lang="en-US" sz="2800" b="0" dirty="0" err="1">
                <a:latin typeface="Berlin Sans FB Demi" panose="020E0802020502020306" pitchFamily="34" charset="0"/>
              </a:rPr>
              <a:t>Cacat</a:t>
            </a:r>
            <a:r>
              <a:rPr lang="en-US" sz="2800" b="0" dirty="0">
                <a:latin typeface="Berlin Sans FB Demi" panose="020E0802020502020306" pitchFamily="34" charset="0"/>
              </a:rPr>
              <a:t> (</a:t>
            </a:r>
            <a:r>
              <a:rPr lang="en-US" sz="2800" b="0" i="1" dirty="0">
                <a:latin typeface="Berlin Sans FB Demi" panose="020E0802020502020306" pitchFamily="34" charset="0"/>
              </a:rPr>
              <a:t>Spoiled Goods</a:t>
            </a:r>
            <a:r>
              <a:rPr lang="en-US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2247" name="Google Shape;2247;p62"/>
          <p:cNvSpPr txBox="1">
            <a:spLocks noGrp="1"/>
          </p:cNvSpPr>
          <p:nvPr>
            <p:ph type="body" idx="1"/>
          </p:nvPr>
        </p:nvSpPr>
        <p:spPr>
          <a:xfrm flipH="1">
            <a:off x="821846" y="1112611"/>
            <a:ext cx="7528943" cy="36894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300"/>
              </a:spcBef>
              <a:buNone/>
              <a:tabLst>
                <a:tab pos="539750" algn="l"/>
              </a:tabLst>
            </a:pP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mengilustrasikan</a:t>
            </a:r>
            <a:r>
              <a:rPr lang="en-US" sz="1300" dirty="0"/>
              <a:t> </a:t>
            </a:r>
            <a:r>
              <a:rPr lang="en-US" sz="1300" dirty="0" err="1"/>
              <a:t>perlakuan</a:t>
            </a:r>
            <a:r>
              <a:rPr lang="en-US" sz="1300" dirty="0"/>
              <a:t> </a:t>
            </a:r>
            <a:r>
              <a:rPr lang="en-US" sz="1300" dirty="0" err="1"/>
              <a:t>akuntansi</a:t>
            </a:r>
            <a:r>
              <a:rPr lang="en-US" sz="1300" dirty="0"/>
              <a:t> </a:t>
            </a:r>
            <a:r>
              <a:rPr lang="en-US" sz="1300" dirty="0" err="1"/>
              <a:t>saat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terjadi</a:t>
            </a:r>
            <a:r>
              <a:rPr lang="en-US" sz="1300" dirty="0"/>
              <a:t> </a:t>
            </a:r>
            <a:r>
              <a:rPr lang="en-US" sz="1300" dirty="0" err="1"/>
              <a:t>akibat</a:t>
            </a:r>
            <a:r>
              <a:rPr lang="en-US" sz="1300" dirty="0"/>
              <a:t> </a:t>
            </a:r>
            <a:r>
              <a:rPr lang="en-US" sz="1300" dirty="0" err="1"/>
              <a:t>kegagalan</a:t>
            </a:r>
            <a:r>
              <a:rPr lang="en-US" sz="1300" dirty="0"/>
              <a:t> internal, </a:t>
            </a:r>
            <a:r>
              <a:rPr lang="en-US" sz="1300" dirty="0" err="1"/>
              <a:t>asumsikan</a:t>
            </a:r>
            <a:r>
              <a:rPr lang="en-US" sz="1300" dirty="0"/>
              <a:t> </a:t>
            </a:r>
            <a:r>
              <a:rPr lang="en-US" sz="1300" dirty="0" err="1"/>
              <a:t>fakta</a:t>
            </a:r>
            <a:r>
              <a:rPr lang="en-US" sz="1300" dirty="0"/>
              <a:t> yang </a:t>
            </a:r>
            <a:r>
              <a:rPr lang="en-US" sz="1300" dirty="0" err="1"/>
              <a:t>sama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ilustrasi</a:t>
            </a:r>
            <a:r>
              <a:rPr lang="en-US" sz="1300" dirty="0"/>
              <a:t> </a:t>
            </a:r>
            <a:r>
              <a:rPr lang="en-US" sz="1300" dirty="0" err="1"/>
              <a:t>Plastico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, </a:t>
            </a:r>
            <a:r>
              <a:rPr lang="en-US" sz="1300" dirty="0" err="1"/>
              <a:t>kecuali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100 unit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yang </a:t>
            </a:r>
            <a:r>
              <a:rPr lang="en-US" sz="1300" dirty="0" err="1"/>
              <a:t>disebabkan</a:t>
            </a:r>
            <a:r>
              <a:rPr lang="en-US" sz="1300" dirty="0"/>
              <a:t> </a:t>
            </a:r>
            <a:r>
              <a:rPr lang="en-US" sz="1300" dirty="0" err="1"/>
              <a:t>adanya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di </a:t>
            </a:r>
            <a:r>
              <a:rPr lang="en-US" sz="1300" dirty="0" err="1"/>
              <a:t>cetakan</a:t>
            </a:r>
            <a:r>
              <a:rPr lang="en-US" sz="1300" dirty="0"/>
              <a:t> </a:t>
            </a:r>
            <a:r>
              <a:rPr lang="en-US" sz="1300" dirty="0" err="1"/>
              <a:t>plastik</a:t>
            </a:r>
            <a:r>
              <a:rPr lang="en-US" sz="1300" dirty="0"/>
              <a:t>.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kasus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$35.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itu</a:t>
            </a:r>
            <a:r>
              <a:rPr lang="en-US" sz="1300" dirty="0"/>
              <a:t>, total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$3.500.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rusak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dijual</a:t>
            </a:r>
            <a:r>
              <a:rPr lang="en-US" sz="1300" dirty="0"/>
              <a:t> </a:t>
            </a:r>
            <a:r>
              <a:rPr lang="en-US" sz="1300" dirty="0" err="1"/>
              <a:t>seharga</a:t>
            </a:r>
            <a:r>
              <a:rPr lang="en-US" sz="1300" dirty="0"/>
              <a:t> $1.000,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tertutup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$2.500 [($35 per unit - $10 </a:t>
            </a:r>
            <a:r>
              <a:rPr lang="en-US" sz="1300" dirty="0" err="1"/>
              <a:t>nilai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) x 100 </a:t>
            </a:r>
            <a:r>
              <a:rPr lang="en-US" sz="1300" dirty="0" err="1"/>
              <a:t>kursi</a:t>
            </a:r>
            <a:r>
              <a:rPr lang="en-US" sz="1300" dirty="0"/>
              <a:t>)].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1.000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bagus</a:t>
            </a:r>
            <a:r>
              <a:rPr lang="en-US" sz="1300" dirty="0"/>
              <a:t> yang </a:t>
            </a:r>
            <a:r>
              <a:rPr lang="en-US" sz="1300" dirty="0" err="1"/>
              <a:t>dikirimkan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Pizza King </a:t>
            </a:r>
            <a:r>
              <a:rPr lang="en-US" sz="1300" dirty="0" err="1"/>
              <a:t>adalah</a:t>
            </a:r>
            <a:r>
              <a:rPr lang="en-US" sz="1300" dirty="0"/>
              <a:t> $35.000,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harga</a:t>
            </a:r>
            <a:r>
              <a:rPr lang="en-US" sz="1300" dirty="0"/>
              <a:t> </a:t>
            </a:r>
            <a:r>
              <a:rPr lang="en-US" sz="1300" dirty="0" err="1"/>
              <a:t>jual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$52.000 ($35.000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x 150%). </a:t>
            </a: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mencatat</a:t>
            </a:r>
            <a:r>
              <a:rPr lang="en-US" sz="1300" dirty="0"/>
              <a:t> </a:t>
            </a:r>
            <a:r>
              <a:rPr lang="en-US" sz="1300" dirty="0" err="1"/>
              <a:t>penyelesaian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pengiriman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:</a:t>
            </a:r>
          </a:p>
          <a:p>
            <a:pPr marL="0" lvl="0" indent="0" algn="just">
              <a:spcBef>
                <a:spcPts val="300"/>
              </a:spcBef>
              <a:buNone/>
            </a:pPr>
            <a:endParaRPr lang="en-US" sz="1300" dirty="0"/>
          </a:p>
          <a:p>
            <a:pPr marL="0" lvl="0" indent="0" algn="just">
              <a:spcBef>
                <a:spcPts val="300"/>
              </a:spcBef>
              <a:buNone/>
            </a:pP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	  1.000</a:t>
            </a:r>
          </a:p>
          <a:p>
            <a:pPr marL="0" lvl="0" indent="0" algn="just">
              <a:spcBef>
                <a:spcPts val="300"/>
              </a:spcBef>
              <a:buNone/>
            </a:pPr>
            <a:r>
              <a:rPr lang="en-US" sz="1300" dirty="0" err="1"/>
              <a:t>Pengendali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	  2.500</a:t>
            </a:r>
          </a:p>
          <a:p>
            <a:pPr marL="0" lvl="0" indent="0" algn="just">
              <a:spcBef>
                <a:spcPts val="300"/>
              </a:spcBef>
              <a:buNone/>
            </a:pPr>
            <a:r>
              <a:rPr lang="en-US" sz="1300" dirty="0" err="1"/>
              <a:t>Harga</a:t>
            </a:r>
            <a:r>
              <a:rPr lang="en-US" sz="1300" dirty="0"/>
              <a:t> </a:t>
            </a:r>
            <a:r>
              <a:rPr lang="en-US" sz="1300" dirty="0" err="1"/>
              <a:t>Pokok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		35.000</a:t>
            </a:r>
          </a:p>
          <a:p>
            <a:pPr marL="0" lvl="0" indent="0" algn="just" defTabSz="771525">
              <a:spcBef>
                <a:spcPts val="300"/>
              </a:spcBef>
              <a:buNone/>
              <a:tabLst>
                <a:tab pos="539750" algn="l"/>
              </a:tabLst>
            </a:pPr>
            <a:r>
              <a:rPr lang="en-US" sz="1300" dirty="0"/>
              <a:t>	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		                 38.500</a:t>
            </a:r>
          </a:p>
          <a:p>
            <a:pPr marL="0" lvl="0" indent="0" algn="just">
              <a:spcBef>
                <a:spcPts val="300"/>
              </a:spcBef>
              <a:buNone/>
            </a:pPr>
            <a:endParaRPr lang="en-US" sz="1300" dirty="0"/>
          </a:p>
          <a:p>
            <a:pPr marL="0" lvl="0" indent="0" algn="just">
              <a:spcBef>
                <a:spcPts val="300"/>
              </a:spcBef>
              <a:buNone/>
            </a:pPr>
            <a:r>
              <a:rPr lang="it-IT" sz="1300" dirty="0"/>
              <a:t>Piutang Usaha 		52.500</a:t>
            </a:r>
          </a:p>
          <a:p>
            <a:pPr marL="0" lvl="0" indent="0" algn="just" defTabSz="539750">
              <a:spcBef>
                <a:spcPts val="300"/>
              </a:spcBef>
              <a:buNone/>
            </a:pPr>
            <a:r>
              <a:rPr lang="it-IT" sz="1300" dirty="0"/>
              <a:t>	Penjualan 					52.500</a:t>
            </a:r>
            <a:endParaRPr sz="1300" dirty="0"/>
          </a:p>
        </p:txBody>
      </p:sp>
      <p:grpSp>
        <p:nvGrpSpPr>
          <p:cNvPr id="2254" name="Google Shape;2254;p62"/>
          <p:cNvGrpSpPr/>
          <p:nvPr/>
        </p:nvGrpSpPr>
        <p:grpSpPr>
          <a:xfrm rot="-153860" flipH="1">
            <a:off x="8232108" y="507231"/>
            <a:ext cx="718053" cy="1114333"/>
            <a:chOff x="7686063" y="677323"/>
            <a:chExt cx="781665" cy="1213051"/>
          </a:xfrm>
        </p:grpSpPr>
        <p:sp>
          <p:nvSpPr>
            <p:cNvPr id="2255" name="Google Shape;2255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0" name="Google Shape;2260;p62"/>
          <p:cNvGrpSpPr/>
          <p:nvPr/>
        </p:nvGrpSpPr>
        <p:grpSpPr>
          <a:xfrm rot="-153860" flipH="1">
            <a:off x="99486" y="4013661"/>
            <a:ext cx="718053" cy="1114333"/>
            <a:chOff x="7686063" y="677323"/>
            <a:chExt cx="781665" cy="1213051"/>
          </a:xfrm>
        </p:grpSpPr>
        <p:sp>
          <p:nvSpPr>
            <p:cNvPr id="2261" name="Google Shape;2261;p62"/>
            <p:cNvSpPr/>
            <p:nvPr/>
          </p:nvSpPr>
          <p:spPr>
            <a:xfrm>
              <a:off x="7867565" y="740675"/>
              <a:ext cx="380187" cy="575627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62"/>
            <p:cNvSpPr/>
            <p:nvPr/>
          </p:nvSpPr>
          <p:spPr>
            <a:xfrm>
              <a:off x="8268709" y="1375767"/>
              <a:ext cx="199020" cy="133788"/>
            </a:xfrm>
            <a:custGeom>
              <a:avLst/>
              <a:gdLst/>
              <a:ahLst/>
              <a:cxnLst/>
              <a:rect l="l" t="t" r="r" b="b"/>
              <a:pathLst>
                <a:path w="4671" h="3140" extrusionOk="0">
                  <a:moveTo>
                    <a:pt x="2205" y="0"/>
                  </a:moveTo>
                  <a:cubicBezTo>
                    <a:pt x="245" y="0"/>
                    <a:pt x="0" y="3140"/>
                    <a:pt x="2515" y="3140"/>
                  </a:cubicBezTo>
                  <a:cubicBezTo>
                    <a:pt x="4420" y="3140"/>
                    <a:pt x="4671" y="57"/>
                    <a:pt x="2365" y="7"/>
                  </a:cubicBezTo>
                  <a:cubicBezTo>
                    <a:pt x="2310" y="2"/>
                    <a:pt x="2257" y="0"/>
                    <a:pt x="22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62"/>
            <p:cNvSpPr/>
            <p:nvPr/>
          </p:nvSpPr>
          <p:spPr>
            <a:xfrm>
              <a:off x="7781470" y="677323"/>
              <a:ext cx="94227" cy="63352"/>
            </a:xfrm>
            <a:custGeom>
              <a:avLst/>
              <a:gdLst/>
              <a:ahLst/>
              <a:cxnLst/>
              <a:rect l="l" t="t" r="r" b="b"/>
              <a:pathLst>
                <a:path w="3512" h="2361" extrusionOk="0">
                  <a:moveTo>
                    <a:pt x="1668" y="0"/>
                  </a:moveTo>
                  <a:cubicBezTo>
                    <a:pt x="192" y="0"/>
                    <a:pt x="1" y="2361"/>
                    <a:pt x="1908" y="2361"/>
                  </a:cubicBezTo>
                  <a:cubicBezTo>
                    <a:pt x="3336" y="2361"/>
                    <a:pt x="3512" y="55"/>
                    <a:pt x="1782" y="5"/>
                  </a:cubicBezTo>
                  <a:cubicBezTo>
                    <a:pt x="1743" y="2"/>
                    <a:pt x="1705" y="0"/>
                    <a:pt x="16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62"/>
            <p:cNvSpPr/>
            <p:nvPr/>
          </p:nvSpPr>
          <p:spPr>
            <a:xfrm>
              <a:off x="7686063" y="1316307"/>
              <a:ext cx="114785" cy="77120"/>
            </a:xfrm>
            <a:custGeom>
              <a:avLst/>
              <a:gdLst/>
              <a:ahLst/>
              <a:cxnLst/>
              <a:rect l="l" t="t" r="r" b="b"/>
              <a:pathLst>
                <a:path w="2694" h="1810" extrusionOk="0">
                  <a:moveTo>
                    <a:pt x="1275" y="1"/>
                  </a:moveTo>
                  <a:cubicBezTo>
                    <a:pt x="153" y="1"/>
                    <a:pt x="1" y="1809"/>
                    <a:pt x="1466" y="1809"/>
                  </a:cubicBezTo>
                  <a:cubicBezTo>
                    <a:pt x="2569" y="1809"/>
                    <a:pt x="2694" y="30"/>
                    <a:pt x="1366" y="5"/>
                  </a:cubicBezTo>
                  <a:cubicBezTo>
                    <a:pt x="1335" y="2"/>
                    <a:pt x="1305" y="1"/>
                    <a:pt x="12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62"/>
            <p:cNvSpPr/>
            <p:nvPr/>
          </p:nvSpPr>
          <p:spPr>
            <a:xfrm rot="-885390">
              <a:off x="7818742" y="1548804"/>
              <a:ext cx="211329" cy="319934"/>
            </a:xfrm>
            <a:custGeom>
              <a:avLst/>
              <a:gdLst/>
              <a:ahLst/>
              <a:cxnLst/>
              <a:rect l="l" t="t" r="r" b="b"/>
              <a:pathLst>
                <a:path w="8923" h="13510" extrusionOk="0">
                  <a:moveTo>
                    <a:pt x="4662" y="1"/>
                  </a:moveTo>
                  <a:cubicBezTo>
                    <a:pt x="4161" y="2758"/>
                    <a:pt x="3309" y="6016"/>
                    <a:pt x="0" y="6592"/>
                  </a:cubicBezTo>
                  <a:cubicBezTo>
                    <a:pt x="2757" y="7820"/>
                    <a:pt x="3910" y="10702"/>
                    <a:pt x="4161" y="13509"/>
                  </a:cubicBezTo>
                  <a:cubicBezTo>
                    <a:pt x="4662" y="10753"/>
                    <a:pt x="5815" y="7920"/>
                    <a:pt x="8923" y="7068"/>
                  </a:cubicBezTo>
                  <a:cubicBezTo>
                    <a:pt x="5589" y="5915"/>
                    <a:pt x="5439" y="3760"/>
                    <a:pt x="466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52985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3" name="Google Shape;3003;p67"/>
          <p:cNvSpPr txBox="1">
            <a:spLocks noGrp="1"/>
          </p:cNvSpPr>
          <p:nvPr>
            <p:ph type="title"/>
          </p:nvPr>
        </p:nvSpPr>
        <p:spPr>
          <a:xfrm>
            <a:off x="1593669" y="226490"/>
            <a:ext cx="6836631" cy="9317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i-FI" sz="2800" b="0" dirty="0">
                <a:latin typeface="Berlin Sans FB Demi" panose="020E0802020502020306" pitchFamily="34" charset="0"/>
              </a:rPr>
              <a:t>Akuntansi untuk Biaya Pengerjaan Kembali (</a:t>
            </a:r>
            <a:r>
              <a:rPr lang="fi-FI" sz="2800" b="0" i="1" dirty="0">
                <a:latin typeface="Berlin Sans FB Demi" panose="020E0802020502020306" pitchFamily="34" charset="0"/>
              </a:rPr>
              <a:t>Rework</a:t>
            </a:r>
            <a:r>
              <a:rPr lang="fi-FI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3004" name="Google Shape;3004;p67"/>
          <p:cNvSpPr txBox="1"/>
          <p:nvPr/>
        </p:nvSpPr>
        <p:spPr>
          <a:xfrm>
            <a:off x="713700" y="1227908"/>
            <a:ext cx="7716600" cy="3614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Rework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adalah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proses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membetulkan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barang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cacat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Seperti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barang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cacat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dapat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disebabkan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tindakan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pelanggan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atau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kegagalan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internal.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Perlakuan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akuntansinya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bergantung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pada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jenis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penyebabnya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.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endParaRPr lang="en-US" sz="1300" dirty="0">
              <a:solidFill>
                <a:schemeClr val="hlink"/>
              </a:solidFill>
              <a:uFill>
                <a:noFill/>
              </a:uFill>
              <a:latin typeface="Roboto"/>
              <a:ea typeface="Roboto"/>
              <a:cs typeface="Roboto"/>
              <a:sym typeface="Roboto"/>
            </a:endParaRP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</a:pP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disebabkan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oleh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pelanggan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. </a:t>
            </a:r>
          </a:p>
          <a:p>
            <a:pPr marR="50800" lvl="0" algn="just" defTabSz="357188">
              <a:lnSpc>
                <a:spcPct val="150000"/>
              </a:lnSpc>
              <a:buClr>
                <a:schemeClr val="dk1"/>
              </a:buClr>
              <a:buSzPts val="1400"/>
            </a:pP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mengilustrasikannya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asumsikan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bahwa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Heavy Load Fabricators Inc.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memproduksi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200 trailer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dengan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desain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khusus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berdasarkan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No. 901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memenuhi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permintaan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desain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pelanggan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Haul It Rentals Corp.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dibebankan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No. 901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adalah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: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Bahan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Baku 				$100.000</a:t>
            </a:r>
          </a:p>
          <a:p>
            <a:pPr marR="50800" lvl="0" algn="just" defTabSz="339725">
              <a:lnSpc>
                <a:spcPct val="150000"/>
              </a:lnSpc>
              <a:buClr>
                <a:schemeClr val="dk1"/>
              </a:buClr>
              <a:buSzPts val="1400"/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Tenaga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Kerja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($10 per jam x 2.000 jam) 					</a:t>
            </a:r>
            <a:r>
              <a:rPr lang="en-US" sz="1300" u="sng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20.00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0</a:t>
            </a:r>
          </a:p>
          <a:p>
            <a:pPr marR="50800" lvl="0" algn="just" defTabSz="265113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Overhead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dibebankan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($40 per jam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tenaga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kerja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langsung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en-US" sz="1300" u="sng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80.000</a:t>
            </a:r>
          </a:p>
          <a:p>
            <a:pPr marR="50800" lvl="0" algn="just" defTabSz="793750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  <a:tab pos="4572000" algn="l"/>
                <a:tab pos="4667250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Total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dibebankan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No. 901 	 $200.000</a:t>
            </a:r>
            <a:endParaRPr sz="1300" dirty="0">
              <a:solidFill>
                <a:schemeClr val="dk2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5451566" y="4545874"/>
            <a:ext cx="644434" cy="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3" name="Google Shape;3003;p67"/>
          <p:cNvSpPr txBox="1">
            <a:spLocks noGrp="1"/>
          </p:cNvSpPr>
          <p:nvPr>
            <p:ph type="title"/>
          </p:nvPr>
        </p:nvSpPr>
        <p:spPr>
          <a:xfrm>
            <a:off x="1593669" y="226490"/>
            <a:ext cx="6836631" cy="9317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i-FI" sz="2800" b="0" dirty="0">
                <a:latin typeface="Berlin Sans FB Demi" panose="020E0802020502020306" pitchFamily="34" charset="0"/>
              </a:rPr>
              <a:t>Akuntansi untuk Biaya Pengerjaan Kembali (</a:t>
            </a:r>
            <a:r>
              <a:rPr lang="fi-FI" sz="2800" b="0" i="1" dirty="0">
                <a:latin typeface="Berlin Sans FB Demi" panose="020E0802020502020306" pitchFamily="34" charset="0"/>
              </a:rPr>
              <a:t>Rework</a:t>
            </a:r>
            <a:r>
              <a:rPr lang="fi-FI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3004" name="Google Shape;3004;p67"/>
          <p:cNvSpPr txBox="1"/>
          <p:nvPr/>
        </p:nvSpPr>
        <p:spPr>
          <a:xfrm>
            <a:off x="713700" y="1158239"/>
            <a:ext cx="7716600" cy="3901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Sebelum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trailer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dikirimkan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pelanggan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memutuskan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bahwa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trailer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tersebut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membutuhkan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per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suspensi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lebih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berat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daripada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telah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dispesifikasikan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dalam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pesanannya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karena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beberapa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penyewa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diperkirakan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menggunakan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trailer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tersebut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menarik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beban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berat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di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sepanjang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dataran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kasar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Sebagai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akibatnya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ditambahkan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No. 901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adalah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: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Bahan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Baku ($40 per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pasang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per x 200 trailer) 		$  8.000</a:t>
            </a:r>
          </a:p>
          <a:p>
            <a:pPr marR="50800" lvl="0" algn="just" defTabSz="777875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Tenaga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kerja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(1/2 per trailer x 200 trailer x $ 10 per jam) 		     1.000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Overhead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dibebankan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($40 per jam x 100 jam) 		    4.000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Total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ditambahkan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$13.000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Ayat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jurnal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mencatat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No. 901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adalah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:</a:t>
            </a:r>
          </a:p>
          <a:p>
            <a:pPr marR="50800" lvl="0" algn="just" defTabSz="950913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Barang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dalam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Proses 			   13.000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Bahan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Baku 				   8.000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Beban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Gaji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				   1.000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Overhead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Pabrik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Dibebankan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		   4.000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261463" y="3378925"/>
            <a:ext cx="644434" cy="2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801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3" name="Google Shape;3003;p67"/>
          <p:cNvSpPr txBox="1">
            <a:spLocks noGrp="1"/>
          </p:cNvSpPr>
          <p:nvPr>
            <p:ph type="title"/>
          </p:nvPr>
        </p:nvSpPr>
        <p:spPr>
          <a:xfrm>
            <a:off x="1593669" y="226490"/>
            <a:ext cx="6836631" cy="9317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i-FI" sz="2800" b="0" dirty="0">
                <a:latin typeface="Berlin Sans FB Demi" panose="020E0802020502020306" pitchFamily="34" charset="0"/>
              </a:rPr>
              <a:t>Akuntansi untuk Biaya Pengerjaan Kembali (</a:t>
            </a:r>
            <a:r>
              <a:rPr lang="fi-FI" sz="2800" b="0" i="1" dirty="0">
                <a:latin typeface="Berlin Sans FB Demi" panose="020E0802020502020306" pitchFamily="34" charset="0"/>
              </a:rPr>
              <a:t>Rework</a:t>
            </a:r>
            <a:r>
              <a:rPr lang="fi-FI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3004" name="Google Shape;3004;p67"/>
          <p:cNvSpPr txBox="1"/>
          <p:nvPr/>
        </p:nvSpPr>
        <p:spPr>
          <a:xfrm>
            <a:off x="1027610" y="1323703"/>
            <a:ext cx="7158447" cy="337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Total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sekarang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menjadi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$213.000.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Asumsikan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Heavy Load Fabricators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menagihkan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harga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jual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dengan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mark up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sebesar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50%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atas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maka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dijual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senilai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150%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dari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$213.000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atau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sebesar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$319.500.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Saat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dikirimkan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pelanggan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ayat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jurnal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dicatat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: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endParaRPr lang="en-US" sz="1300" dirty="0">
              <a:solidFill>
                <a:schemeClr val="hlink"/>
              </a:solidFill>
              <a:uFill>
                <a:noFill/>
              </a:uFill>
              <a:latin typeface="Roboto"/>
              <a:ea typeface="Roboto"/>
              <a:cs typeface="Roboto"/>
              <a:sym typeface="Roboto"/>
            </a:endParaRP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Harga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Pokok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Penjualan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	213.000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Barang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dalam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Proses 			213.000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Piutang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Usaha 			319.500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Penjualan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			319.500</a:t>
            </a:r>
          </a:p>
        </p:txBody>
      </p:sp>
    </p:spTree>
    <p:extLst>
      <p:ext uri="{BB962C8B-B14F-4D97-AF65-F5344CB8AC3E}">
        <p14:creationId xmlns:p14="http://schemas.microsoft.com/office/powerpoint/2010/main" val="2871737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p33"/>
          <p:cNvSpPr txBox="1">
            <a:spLocks noGrp="1"/>
          </p:cNvSpPr>
          <p:nvPr>
            <p:ph type="subTitle" idx="1"/>
          </p:nvPr>
        </p:nvSpPr>
        <p:spPr>
          <a:xfrm>
            <a:off x="720000" y="1200150"/>
            <a:ext cx="7785900" cy="323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Pencegahan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preventif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yang </a:t>
            </a:r>
            <a:r>
              <a:rPr lang="en-US" sz="1400" dirty="0" err="1"/>
              <a:t>terjadi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mencegah</a:t>
            </a:r>
            <a:r>
              <a:rPr lang="en-US" sz="1400" dirty="0"/>
              <a:t> </a:t>
            </a:r>
            <a:r>
              <a:rPr lang="en-US" sz="1400" dirty="0" err="1"/>
              <a:t>terjadinya</a:t>
            </a:r>
            <a:r>
              <a:rPr lang="en-US" sz="1400" dirty="0"/>
              <a:t> </a:t>
            </a:r>
            <a:r>
              <a:rPr lang="en-US" sz="1400" dirty="0" err="1"/>
              <a:t>kegagalan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.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pencegahan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yang </a:t>
            </a:r>
            <a:r>
              <a:rPr lang="en-US" sz="1400" dirty="0" err="1"/>
              <a:t>dikeluarkan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mendesain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produksi</a:t>
            </a:r>
            <a:r>
              <a:rPr lang="en-US" sz="1400" dirty="0"/>
              <a:t> </a:t>
            </a:r>
            <a:r>
              <a:rPr lang="en-US" sz="1400" dirty="0" err="1"/>
              <a:t>bermutu</a:t>
            </a:r>
            <a:r>
              <a:rPr lang="en-US" sz="1400" dirty="0"/>
              <a:t> </a:t>
            </a:r>
            <a:r>
              <a:rPr lang="en-US" sz="1400" dirty="0" err="1"/>
              <a:t>tinggi</a:t>
            </a:r>
            <a:r>
              <a:rPr lang="en-US" sz="1400" dirty="0"/>
              <a:t>, </a:t>
            </a:r>
            <a:r>
              <a:rPr lang="en-US" sz="1400" dirty="0" err="1"/>
              <a:t>termasuk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menerapkan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memelihara</a:t>
            </a:r>
            <a:r>
              <a:rPr lang="en-US" sz="1400" dirty="0"/>
              <a:t> </a:t>
            </a:r>
            <a:r>
              <a:rPr lang="en-US" sz="1400" dirty="0" err="1"/>
              <a:t>sistem-sistem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.</a:t>
            </a:r>
          </a:p>
          <a:p>
            <a:pPr marL="285750" lvl="0" indent="-285750" algn="just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penilaian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yang </a:t>
            </a:r>
            <a:r>
              <a:rPr lang="en-US" sz="1400" dirty="0" err="1"/>
              <a:t>terjadi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mendeteksi</a:t>
            </a:r>
            <a:r>
              <a:rPr lang="en-US" sz="1400" dirty="0"/>
              <a:t> </a:t>
            </a:r>
            <a:r>
              <a:rPr lang="en-US" sz="1400" dirty="0" err="1"/>
              <a:t>kegagalan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. </a:t>
            </a:r>
            <a:r>
              <a:rPr lang="en-US" sz="1400" dirty="0" err="1"/>
              <a:t>Terdiri</a:t>
            </a:r>
            <a:r>
              <a:rPr lang="en-US" sz="1400" dirty="0"/>
              <a:t> </a:t>
            </a:r>
            <a:r>
              <a:rPr lang="en-US" sz="1400" dirty="0" err="1"/>
              <a:t>atas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inspeksi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pengujian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, </a:t>
            </a:r>
            <a:r>
              <a:rPr lang="en-US" sz="1400" dirty="0" err="1"/>
              <a:t>inspeksi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selama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setelah</a:t>
            </a:r>
            <a:r>
              <a:rPr lang="en-US" sz="1400" dirty="0"/>
              <a:t> proses </a:t>
            </a:r>
            <a:r>
              <a:rPr lang="en-US" sz="1400" dirty="0" err="1"/>
              <a:t>produksi</a:t>
            </a:r>
            <a:r>
              <a:rPr lang="en-US" sz="1400" dirty="0"/>
              <a:t>, </a:t>
            </a:r>
            <a:r>
              <a:rPr lang="en-US" sz="1400" dirty="0" err="1"/>
              <a:t>serta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memperoleh</a:t>
            </a:r>
            <a:r>
              <a:rPr lang="en-US" sz="1400" dirty="0"/>
              <a:t> </a:t>
            </a:r>
            <a:r>
              <a:rPr lang="en-US" sz="1400" dirty="0" err="1"/>
              <a:t>informasi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pelanggan</a:t>
            </a:r>
            <a:r>
              <a:rPr lang="en-US" sz="1400" dirty="0"/>
              <a:t> </a:t>
            </a:r>
            <a:r>
              <a:rPr lang="en-US" sz="1400" dirty="0" err="1"/>
              <a:t>mengenai</a:t>
            </a:r>
            <a:r>
              <a:rPr lang="en-US" sz="1400" dirty="0"/>
              <a:t> </a:t>
            </a:r>
            <a:r>
              <a:rPr lang="en-US" sz="1400" dirty="0" err="1"/>
              <a:t>kepuasan</a:t>
            </a:r>
            <a:r>
              <a:rPr lang="en-US" sz="1400" dirty="0"/>
              <a:t> </a:t>
            </a:r>
            <a:r>
              <a:rPr lang="en-US" sz="1400" dirty="0" err="1"/>
              <a:t>mereka</a:t>
            </a:r>
            <a:r>
              <a:rPr lang="en-US" sz="1400" dirty="0"/>
              <a:t> </a:t>
            </a:r>
            <a:r>
              <a:rPr lang="en-US" sz="1400" dirty="0" err="1"/>
              <a:t>atas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.</a:t>
            </a:r>
          </a:p>
          <a:p>
            <a:pPr marL="285750" lvl="0" indent="-285750" algn="just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kegagalan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yang </a:t>
            </a:r>
            <a:r>
              <a:rPr lang="en-US" sz="1400" dirty="0" err="1"/>
              <a:t>terjadi</a:t>
            </a:r>
            <a:r>
              <a:rPr lang="en-US" sz="1400" dirty="0"/>
              <a:t> </a:t>
            </a:r>
            <a:r>
              <a:rPr lang="en-US" sz="1400" dirty="0" err="1"/>
              <a:t>saat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gagal</a:t>
            </a:r>
            <a:r>
              <a:rPr lang="en-US" sz="1400" dirty="0"/>
              <a:t>; </a:t>
            </a:r>
            <a:r>
              <a:rPr lang="en-US" sz="1400" dirty="0" err="1"/>
              <a:t>kegagalan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terjadi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internal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eksternal</a:t>
            </a:r>
            <a:r>
              <a:rPr lang="en-US" sz="1400" dirty="0"/>
              <a:t>.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kegagalan</a:t>
            </a:r>
            <a:r>
              <a:rPr lang="en-US" sz="1400" dirty="0"/>
              <a:t> internal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yang </a:t>
            </a:r>
            <a:r>
              <a:rPr lang="en-US" sz="1400" dirty="0" err="1"/>
              <a:t>terjadi</a:t>
            </a:r>
            <a:r>
              <a:rPr lang="en-US" sz="1400" dirty="0"/>
              <a:t> </a:t>
            </a:r>
            <a:r>
              <a:rPr lang="en-US" sz="1400" dirty="0" err="1"/>
              <a:t>selama</a:t>
            </a:r>
            <a:r>
              <a:rPr lang="en-US" sz="1400" dirty="0"/>
              <a:t> proses </a:t>
            </a:r>
            <a:r>
              <a:rPr lang="en-US" sz="1400" dirty="0" err="1"/>
              <a:t>produksi</a:t>
            </a:r>
            <a:r>
              <a:rPr lang="en-US" sz="1400" dirty="0"/>
              <a:t>. Dan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eksternal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yang </a:t>
            </a:r>
            <a:r>
              <a:rPr lang="en-US" sz="1400" dirty="0" err="1"/>
              <a:t>terjadi</a:t>
            </a:r>
            <a:r>
              <a:rPr lang="en-US" sz="1400" dirty="0"/>
              <a:t> </a:t>
            </a:r>
            <a:r>
              <a:rPr lang="en-US" sz="1400" dirty="0" err="1"/>
              <a:t>setelah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dijual</a:t>
            </a:r>
            <a:r>
              <a:rPr lang="en-US" sz="1400" dirty="0"/>
              <a:t>.</a:t>
            </a:r>
            <a:endParaRPr sz="1400" dirty="0"/>
          </a:p>
        </p:txBody>
      </p:sp>
      <p:sp>
        <p:nvSpPr>
          <p:cNvPr id="964" name="Google Shape;964;p3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859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0" dirty="0">
                <a:latin typeface="Berlin Sans FB Demi" panose="020E0802020502020306" pitchFamily="34" charset="0"/>
              </a:rPr>
              <a:t>Jenis-jenis Biaya Mutu</a:t>
            </a:r>
            <a:endParaRPr sz="2800" b="0" dirty="0">
              <a:latin typeface="Berlin Sans FB Demi" panose="020E0802020502020306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3" name="Google Shape;3003;p67"/>
          <p:cNvSpPr txBox="1">
            <a:spLocks noGrp="1"/>
          </p:cNvSpPr>
          <p:nvPr>
            <p:ph type="title"/>
          </p:nvPr>
        </p:nvSpPr>
        <p:spPr>
          <a:xfrm>
            <a:off x="1593669" y="226490"/>
            <a:ext cx="6836631" cy="9317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i-FI" sz="2800" b="0" dirty="0">
                <a:latin typeface="Berlin Sans FB Demi" panose="020E0802020502020306" pitchFamily="34" charset="0"/>
              </a:rPr>
              <a:t>Akuntansi untuk Biaya Pengerjaan Kembali (</a:t>
            </a:r>
            <a:r>
              <a:rPr lang="fi-FI" sz="2800" b="0" i="1" dirty="0">
                <a:latin typeface="Berlin Sans FB Demi" panose="020E0802020502020306" pitchFamily="34" charset="0"/>
              </a:rPr>
              <a:t>Rework</a:t>
            </a:r>
            <a:r>
              <a:rPr lang="fi-FI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3004" name="Google Shape;3004;p67"/>
          <p:cNvSpPr txBox="1"/>
          <p:nvPr/>
        </p:nvSpPr>
        <p:spPr>
          <a:xfrm>
            <a:off x="731519" y="1227908"/>
            <a:ext cx="7785866" cy="375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yang </a:t>
            </a: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disebabkan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oleh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b="1" i="1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kegagalan</a:t>
            </a:r>
            <a:r>
              <a:rPr lang="en-US" sz="1300" b="1" i="1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internal. </a:t>
            </a:r>
          </a:p>
          <a:p>
            <a:pPr marL="285750" marR="50800" lvl="0" indent="-285750" algn="just">
              <a:lnSpc>
                <a:spcPct val="150000"/>
              </a:lnSpc>
              <a:buClr>
                <a:schemeClr val="dk1"/>
              </a:buClr>
              <a:buSzPts val="1400"/>
              <a:buFont typeface="Wingdings" panose="05000000000000000000" pitchFamily="2" charset="2"/>
              <a:buChar char="ü"/>
              <a:tabLst>
                <a:tab pos="357188" algn="l"/>
              </a:tabLst>
            </a:pP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Jika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disebabkan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oleh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kegagalan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internal,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sebaiknya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dibebankan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Pengendali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Overhead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Pabrik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secara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periodik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dilaporkan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manajemen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. </a:t>
            </a:r>
          </a:p>
          <a:p>
            <a:pPr marL="285750" marR="50800" lvl="0" indent="-285750" algn="just">
              <a:lnSpc>
                <a:spcPct val="150000"/>
              </a:lnSpc>
              <a:buClr>
                <a:schemeClr val="dk1"/>
              </a:buClr>
              <a:buSzPts val="1400"/>
              <a:buFont typeface="Wingdings" panose="05000000000000000000" pitchFamily="2" charset="2"/>
              <a:buChar char="ü"/>
              <a:tabLst>
                <a:tab pos="357188" algn="l"/>
              </a:tabLst>
            </a:pP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Asumsikan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fakta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angka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sama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contoh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Heavy Load Fabricators,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kecuali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bahwa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alasan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atas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adalah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karena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karyawan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produksi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meminta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per yang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salah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ketika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trailer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dirakit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Asumsikan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adalah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sama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dengan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contoh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sebelumnya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ayat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jurnal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mencatat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adalah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: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endParaRPr lang="en-US" sz="1300" dirty="0">
              <a:solidFill>
                <a:schemeClr val="hlink"/>
              </a:solidFill>
              <a:uFill>
                <a:noFill/>
              </a:uFill>
              <a:latin typeface="Roboto"/>
              <a:ea typeface="Roboto"/>
              <a:cs typeface="Roboto"/>
              <a:sym typeface="Roboto"/>
            </a:endParaRP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Pengendali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Overhead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Pabrik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	13.000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Bahan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Baku 			8.000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Beban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Gaji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			1.000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Overhead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Pabrik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Dibebankan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	4.000</a:t>
            </a:r>
          </a:p>
        </p:txBody>
      </p:sp>
    </p:spTree>
    <p:extLst>
      <p:ext uri="{BB962C8B-B14F-4D97-AF65-F5344CB8AC3E}">
        <p14:creationId xmlns:p14="http://schemas.microsoft.com/office/powerpoint/2010/main" val="4254631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3" name="Google Shape;3003;p67"/>
          <p:cNvSpPr txBox="1">
            <a:spLocks noGrp="1"/>
          </p:cNvSpPr>
          <p:nvPr>
            <p:ph type="title"/>
          </p:nvPr>
        </p:nvSpPr>
        <p:spPr>
          <a:xfrm>
            <a:off x="1593669" y="226490"/>
            <a:ext cx="6836631" cy="9317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i-FI" sz="2800" b="0" dirty="0">
                <a:latin typeface="Berlin Sans FB Demi" panose="020E0802020502020306" pitchFamily="34" charset="0"/>
              </a:rPr>
              <a:t>Akuntansi untuk Biaya Pengerjaan Kembali (</a:t>
            </a:r>
            <a:r>
              <a:rPr lang="fi-FI" sz="2800" b="0" i="1" dirty="0">
                <a:latin typeface="Berlin Sans FB Demi" panose="020E0802020502020306" pitchFamily="34" charset="0"/>
              </a:rPr>
              <a:t>Rework</a:t>
            </a:r>
            <a:r>
              <a:rPr lang="fi-FI" sz="2800" b="0" dirty="0">
                <a:latin typeface="Berlin Sans FB Demi" panose="020E0802020502020306" pitchFamily="34" charset="0"/>
              </a:rPr>
              <a:t>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3004" name="Google Shape;3004;p67"/>
          <p:cNvSpPr txBox="1"/>
          <p:nvPr/>
        </p:nvSpPr>
        <p:spPr>
          <a:xfrm>
            <a:off x="592182" y="1105991"/>
            <a:ext cx="7994469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Karena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dibebankan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overhead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pabrik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total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No. 901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senilai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$200.000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tidak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bertambah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harga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jual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sebesar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150%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dari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$200.000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atau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sebesar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$300.000.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Saat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pesanan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dikirimkan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pelanggan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ayat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jurnal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dibuat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: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endParaRPr lang="en-US" sz="1300" dirty="0">
              <a:solidFill>
                <a:schemeClr val="hlink"/>
              </a:solidFill>
              <a:uFill>
                <a:noFill/>
              </a:uFill>
              <a:latin typeface="Roboto"/>
              <a:ea typeface="Roboto"/>
              <a:cs typeface="Roboto"/>
              <a:sym typeface="Roboto"/>
            </a:endParaRP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Harga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Pokok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Penjualan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200.000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Barang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dalam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Proses 		200.000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Piutang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Usaha 		300.000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		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Penjualan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			300.000</a:t>
            </a: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endParaRPr lang="en-US" sz="1300" dirty="0">
              <a:solidFill>
                <a:schemeClr val="hlink"/>
              </a:solidFill>
              <a:uFill>
                <a:noFill/>
              </a:uFill>
              <a:latin typeface="Roboto"/>
              <a:ea typeface="Roboto"/>
              <a:cs typeface="Roboto"/>
              <a:sym typeface="Roboto"/>
            </a:endParaRPr>
          </a:p>
          <a:p>
            <a:pPr marR="50800" lvl="0" algn="just">
              <a:lnSpc>
                <a:spcPct val="150000"/>
              </a:lnSpc>
              <a:buClr>
                <a:schemeClr val="dk1"/>
              </a:buClr>
              <a:buSzPts val="1400"/>
              <a:tabLst>
                <a:tab pos="357188" algn="l"/>
              </a:tabLst>
            </a:pP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Sampai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batas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tertentu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di mana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karena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kegagalan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internal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dapat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diprediksikan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tetapi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tidak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dapat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dihilangkan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tarif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overhead yang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ditentukan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sebelumnya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sebaiknya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dinaikkan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untuk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memasukkan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.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Pendekatan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ini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menyebabkan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pembebanan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sejumlah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estimasi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biaya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pengerjaan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kembali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terhadap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1300" dirty="0" err="1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produk</a:t>
            </a:r>
            <a:r>
              <a:rPr lang="en-US" sz="1300" dirty="0">
                <a:solidFill>
                  <a:schemeClr val="hlink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0913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7" name="Google Shape;997;p36"/>
          <p:cNvGrpSpPr/>
          <p:nvPr/>
        </p:nvGrpSpPr>
        <p:grpSpPr>
          <a:xfrm>
            <a:off x="884788" y="1355056"/>
            <a:ext cx="3352800" cy="2619284"/>
            <a:chOff x="263875" y="1685013"/>
            <a:chExt cx="2361516" cy="2191459"/>
          </a:xfrm>
        </p:grpSpPr>
        <p:sp>
          <p:nvSpPr>
            <p:cNvPr id="998" name="Google Shape;998;p36"/>
            <p:cNvSpPr/>
            <p:nvPr/>
          </p:nvSpPr>
          <p:spPr>
            <a:xfrm rot="-1091850" flipH="1">
              <a:off x="475745" y="3222691"/>
              <a:ext cx="751372" cy="550214"/>
            </a:xfrm>
            <a:custGeom>
              <a:avLst/>
              <a:gdLst/>
              <a:ahLst/>
              <a:cxnLst/>
              <a:rect l="l" t="t" r="r" b="b"/>
              <a:pathLst>
                <a:path w="23033" h="16924" extrusionOk="0">
                  <a:moveTo>
                    <a:pt x="18087" y="0"/>
                  </a:moveTo>
                  <a:cubicBezTo>
                    <a:pt x="15558" y="0"/>
                    <a:pt x="12757" y="2011"/>
                    <a:pt x="12181" y="4317"/>
                  </a:cubicBezTo>
                  <a:cubicBezTo>
                    <a:pt x="12181" y="4317"/>
                    <a:pt x="10883" y="321"/>
                    <a:pt x="6682" y="321"/>
                  </a:cubicBezTo>
                  <a:cubicBezTo>
                    <a:pt x="6249" y="321"/>
                    <a:pt x="5785" y="364"/>
                    <a:pt x="5289" y="457"/>
                  </a:cubicBezTo>
                  <a:cubicBezTo>
                    <a:pt x="0" y="1460"/>
                    <a:pt x="6492" y="11610"/>
                    <a:pt x="12381" y="16924"/>
                  </a:cubicBezTo>
                  <a:cubicBezTo>
                    <a:pt x="22381" y="8527"/>
                    <a:pt x="23033" y="2437"/>
                    <a:pt x="20251" y="608"/>
                  </a:cubicBezTo>
                  <a:cubicBezTo>
                    <a:pt x="19602" y="187"/>
                    <a:pt x="18857" y="0"/>
                    <a:pt x="18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36"/>
            <p:cNvSpPr/>
            <p:nvPr/>
          </p:nvSpPr>
          <p:spPr>
            <a:xfrm>
              <a:off x="263875" y="1685013"/>
              <a:ext cx="2361516" cy="1729379"/>
            </a:xfrm>
            <a:custGeom>
              <a:avLst/>
              <a:gdLst/>
              <a:ahLst/>
              <a:cxnLst/>
              <a:rect l="l" t="t" r="r" b="b"/>
              <a:pathLst>
                <a:path w="23033" h="16924" extrusionOk="0">
                  <a:moveTo>
                    <a:pt x="18087" y="0"/>
                  </a:moveTo>
                  <a:cubicBezTo>
                    <a:pt x="15558" y="0"/>
                    <a:pt x="12757" y="2011"/>
                    <a:pt x="12181" y="4317"/>
                  </a:cubicBezTo>
                  <a:cubicBezTo>
                    <a:pt x="12181" y="4317"/>
                    <a:pt x="10883" y="321"/>
                    <a:pt x="6682" y="321"/>
                  </a:cubicBezTo>
                  <a:cubicBezTo>
                    <a:pt x="6249" y="321"/>
                    <a:pt x="5785" y="364"/>
                    <a:pt x="5289" y="457"/>
                  </a:cubicBezTo>
                  <a:cubicBezTo>
                    <a:pt x="0" y="1460"/>
                    <a:pt x="6492" y="11610"/>
                    <a:pt x="12381" y="16924"/>
                  </a:cubicBezTo>
                  <a:cubicBezTo>
                    <a:pt x="22381" y="8527"/>
                    <a:pt x="23033" y="2437"/>
                    <a:pt x="20251" y="608"/>
                  </a:cubicBezTo>
                  <a:cubicBezTo>
                    <a:pt x="19602" y="187"/>
                    <a:pt x="18857" y="0"/>
                    <a:pt x="18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0" name="Google Shape;1000;p36"/>
          <p:cNvSpPr txBox="1">
            <a:spLocks noGrp="1"/>
          </p:cNvSpPr>
          <p:nvPr>
            <p:ph type="title"/>
          </p:nvPr>
        </p:nvSpPr>
        <p:spPr>
          <a:xfrm>
            <a:off x="2785223" y="1760025"/>
            <a:ext cx="3371660" cy="9476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0" dirty="0">
                <a:latin typeface="Berlin Sans FB Demi" panose="020E0802020502020306" pitchFamily="34" charset="0"/>
              </a:rPr>
              <a:t>Thank You</a:t>
            </a:r>
            <a:endParaRPr sz="4800" b="0" dirty="0">
              <a:latin typeface="Berlin Sans FB Demi" panose="020E0802020502020306" pitchFamily="34" charset="0"/>
            </a:endParaRPr>
          </a:p>
        </p:txBody>
      </p:sp>
      <p:sp>
        <p:nvSpPr>
          <p:cNvPr id="1001" name="Google Shape;1001;p36"/>
          <p:cNvSpPr txBox="1">
            <a:spLocks noGrp="1"/>
          </p:cNvSpPr>
          <p:nvPr>
            <p:ph type="body" idx="1"/>
          </p:nvPr>
        </p:nvSpPr>
        <p:spPr>
          <a:xfrm>
            <a:off x="2670570" y="2638425"/>
            <a:ext cx="2456978" cy="4043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Any Questions ?</a:t>
            </a:r>
            <a:endParaRPr dirty="0"/>
          </a:p>
        </p:txBody>
      </p:sp>
      <p:grpSp>
        <p:nvGrpSpPr>
          <p:cNvPr id="59" name="Google Shape;1135;p39"/>
          <p:cNvGrpSpPr/>
          <p:nvPr/>
        </p:nvGrpSpPr>
        <p:grpSpPr>
          <a:xfrm rot="-215889" flipH="1">
            <a:off x="7448106" y="636241"/>
            <a:ext cx="1142100" cy="756617"/>
            <a:chOff x="7029526" y="829353"/>
            <a:chExt cx="1394481" cy="923814"/>
          </a:xfrm>
        </p:grpSpPr>
        <p:sp>
          <p:nvSpPr>
            <p:cNvPr id="60" name="Google Shape;1136;p39"/>
            <p:cNvSpPr/>
            <p:nvPr/>
          </p:nvSpPr>
          <p:spPr>
            <a:xfrm rot="-804268" flipH="1">
              <a:off x="7383195" y="866608"/>
              <a:ext cx="391751" cy="598588"/>
            </a:xfrm>
            <a:custGeom>
              <a:avLst/>
              <a:gdLst/>
              <a:ahLst/>
              <a:cxnLst/>
              <a:rect l="l" t="t" r="r" b="b"/>
              <a:pathLst>
                <a:path w="7595" h="11605" extrusionOk="0">
                  <a:moveTo>
                    <a:pt x="2155" y="0"/>
                  </a:moveTo>
                  <a:cubicBezTo>
                    <a:pt x="2406" y="2507"/>
                    <a:pt x="2506" y="5940"/>
                    <a:pt x="0" y="6943"/>
                  </a:cubicBezTo>
                  <a:cubicBezTo>
                    <a:pt x="2757" y="6943"/>
                    <a:pt x="4336" y="9123"/>
                    <a:pt x="5589" y="11604"/>
                  </a:cubicBezTo>
                  <a:cubicBezTo>
                    <a:pt x="5589" y="9123"/>
                    <a:pt x="5338" y="6617"/>
                    <a:pt x="7594" y="5113"/>
                  </a:cubicBezTo>
                  <a:lnTo>
                    <a:pt x="7594" y="5113"/>
                  </a:lnTo>
                  <a:cubicBezTo>
                    <a:pt x="7536" y="5115"/>
                    <a:pt x="7479" y="5116"/>
                    <a:pt x="7423" y="5116"/>
                  </a:cubicBezTo>
                  <a:cubicBezTo>
                    <a:pt x="4895" y="5116"/>
                    <a:pt x="3381" y="2942"/>
                    <a:pt x="21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137;p39"/>
            <p:cNvSpPr/>
            <p:nvPr/>
          </p:nvSpPr>
          <p:spPr>
            <a:xfrm flipH="1">
              <a:off x="7029526" y="973310"/>
              <a:ext cx="207371" cy="139045"/>
            </a:xfrm>
            <a:custGeom>
              <a:avLst/>
              <a:gdLst/>
              <a:ahLst/>
              <a:cxnLst/>
              <a:rect l="l" t="t" r="r" b="b"/>
              <a:pathLst>
                <a:path w="4680" h="3138" extrusionOk="0">
                  <a:moveTo>
                    <a:pt x="2235" y="0"/>
                  </a:moveTo>
                  <a:cubicBezTo>
                    <a:pt x="256" y="0"/>
                    <a:pt x="1" y="3138"/>
                    <a:pt x="2524" y="3138"/>
                  </a:cubicBezTo>
                  <a:cubicBezTo>
                    <a:pt x="4429" y="3138"/>
                    <a:pt x="4680" y="80"/>
                    <a:pt x="2374" y="5"/>
                  </a:cubicBezTo>
                  <a:cubicBezTo>
                    <a:pt x="2327" y="2"/>
                    <a:pt x="2281" y="0"/>
                    <a:pt x="22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138;p39"/>
            <p:cNvSpPr/>
            <p:nvPr/>
          </p:nvSpPr>
          <p:spPr>
            <a:xfrm flipH="1">
              <a:off x="7760243" y="1648506"/>
              <a:ext cx="155572" cy="104660"/>
            </a:xfrm>
            <a:custGeom>
              <a:avLst/>
              <a:gdLst/>
              <a:ahLst/>
              <a:cxnLst/>
              <a:rect l="l" t="t" r="r" b="b"/>
              <a:pathLst>
                <a:path w="3511" h="2362" extrusionOk="0">
                  <a:moveTo>
                    <a:pt x="1689" y="1"/>
                  </a:moveTo>
                  <a:cubicBezTo>
                    <a:pt x="191" y="1"/>
                    <a:pt x="0" y="2337"/>
                    <a:pt x="1907" y="2361"/>
                  </a:cubicBezTo>
                  <a:cubicBezTo>
                    <a:pt x="3335" y="2361"/>
                    <a:pt x="3511" y="55"/>
                    <a:pt x="1806" y="5"/>
                  </a:cubicBezTo>
                  <a:cubicBezTo>
                    <a:pt x="1766" y="2"/>
                    <a:pt x="1727" y="1"/>
                    <a:pt x="168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139;p39"/>
            <p:cNvSpPr/>
            <p:nvPr/>
          </p:nvSpPr>
          <p:spPr>
            <a:xfrm flipH="1">
              <a:off x="8304637" y="1362607"/>
              <a:ext cx="119371" cy="80112"/>
            </a:xfrm>
            <a:custGeom>
              <a:avLst/>
              <a:gdLst/>
              <a:ahLst/>
              <a:cxnLst/>
              <a:rect l="l" t="t" r="r" b="b"/>
              <a:pathLst>
                <a:path w="2694" h="1808" extrusionOk="0">
                  <a:moveTo>
                    <a:pt x="1304" y="1"/>
                  </a:moveTo>
                  <a:cubicBezTo>
                    <a:pt x="140" y="1"/>
                    <a:pt x="0" y="1808"/>
                    <a:pt x="1450" y="1808"/>
                  </a:cubicBezTo>
                  <a:cubicBezTo>
                    <a:pt x="1458" y="1808"/>
                    <a:pt x="1465" y="1808"/>
                    <a:pt x="1473" y="1808"/>
                  </a:cubicBezTo>
                  <a:cubicBezTo>
                    <a:pt x="2555" y="1808"/>
                    <a:pt x="2694" y="53"/>
                    <a:pt x="1375" y="3"/>
                  </a:cubicBezTo>
                  <a:cubicBezTo>
                    <a:pt x="1351" y="2"/>
                    <a:pt x="1327" y="1"/>
                    <a:pt x="1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140;p39"/>
            <p:cNvSpPr/>
            <p:nvPr/>
          </p:nvSpPr>
          <p:spPr>
            <a:xfrm>
              <a:off x="7935221" y="1407647"/>
              <a:ext cx="235455" cy="173006"/>
            </a:xfrm>
            <a:custGeom>
              <a:avLst/>
              <a:gdLst/>
              <a:ahLst/>
              <a:cxnLst/>
              <a:rect l="l" t="t" r="r" b="b"/>
              <a:pathLst>
                <a:path w="23033" h="16924" extrusionOk="0">
                  <a:moveTo>
                    <a:pt x="18087" y="0"/>
                  </a:moveTo>
                  <a:cubicBezTo>
                    <a:pt x="15558" y="0"/>
                    <a:pt x="12757" y="2011"/>
                    <a:pt x="12181" y="4317"/>
                  </a:cubicBezTo>
                  <a:cubicBezTo>
                    <a:pt x="12181" y="4317"/>
                    <a:pt x="10883" y="321"/>
                    <a:pt x="6682" y="321"/>
                  </a:cubicBezTo>
                  <a:cubicBezTo>
                    <a:pt x="6249" y="321"/>
                    <a:pt x="5785" y="364"/>
                    <a:pt x="5289" y="457"/>
                  </a:cubicBezTo>
                  <a:cubicBezTo>
                    <a:pt x="0" y="1460"/>
                    <a:pt x="6492" y="11610"/>
                    <a:pt x="12381" y="16924"/>
                  </a:cubicBezTo>
                  <a:cubicBezTo>
                    <a:pt x="22381" y="8527"/>
                    <a:pt x="23033" y="2437"/>
                    <a:pt x="20251" y="608"/>
                  </a:cubicBezTo>
                  <a:cubicBezTo>
                    <a:pt x="19602" y="187"/>
                    <a:pt x="18857" y="0"/>
                    <a:pt x="18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141;p39"/>
            <p:cNvSpPr/>
            <p:nvPr/>
          </p:nvSpPr>
          <p:spPr>
            <a:xfrm flipH="1">
              <a:off x="7941990" y="841150"/>
              <a:ext cx="119371" cy="80112"/>
            </a:xfrm>
            <a:custGeom>
              <a:avLst/>
              <a:gdLst/>
              <a:ahLst/>
              <a:cxnLst/>
              <a:rect l="l" t="t" r="r" b="b"/>
              <a:pathLst>
                <a:path w="2694" h="1808" extrusionOk="0">
                  <a:moveTo>
                    <a:pt x="1304" y="1"/>
                  </a:moveTo>
                  <a:cubicBezTo>
                    <a:pt x="140" y="1"/>
                    <a:pt x="0" y="1808"/>
                    <a:pt x="1450" y="1808"/>
                  </a:cubicBezTo>
                  <a:cubicBezTo>
                    <a:pt x="1458" y="1808"/>
                    <a:pt x="1465" y="1808"/>
                    <a:pt x="1473" y="1808"/>
                  </a:cubicBezTo>
                  <a:cubicBezTo>
                    <a:pt x="2555" y="1808"/>
                    <a:pt x="2694" y="53"/>
                    <a:pt x="1375" y="3"/>
                  </a:cubicBezTo>
                  <a:cubicBezTo>
                    <a:pt x="1351" y="2"/>
                    <a:pt x="1327" y="1"/>
                    <a:pt x="1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1142;p39"/>
          <p:cNvGrpSpPr/>
          <p:nvPr/>
        </p:nvGrpSpPr>
        <p:grpSpPr>
          <a:xfrm rot="1574757">
            <a:off x="477465" y="3889689"/>
            <a:ext cx="934647" cy="941658"/>
            <a:chOff x="7029526" y="603457"/>
            <a:chExt cx="1141150" cy="1149709"/>
          </a:xfrm>
        </p:grpSpPr>
        <p:sp>
          <p:nvSpPr>
            <p:cNvPr id="67" name="Google Shape;1143;p39"/>
            <p:cNvSpPr/>
            <p:nvPr/>
          </p:nvSpPr>
          <p:spPr>
            <a:xfrm rot="-2298745" flipH="1">
              <a:off x="7383195" y="866608"/>
              <a:ext cx="391757" cy="598596"/>
            </a:xfrm>
            <a:custGeom>
              <a:avLst/>
              <a:gdLst/>
              <a:ahLst/>
              <a:cxnLst/>
              <a:rect l="l" t="t" r="r" b="b"/>
              <a:pathLst>
                <a:path w="7595" h="11605" extrusionOk="0">
                  <a:moveTo>
                    <a:pt x="2155" y="0"/>
                  </a:moveTo>
                  <a:cubicBezTo>
                    <a:pt x="2406" y="2507"/>
                    <a:pt x="2506" y="5940"/>
                    <a:pt x="0" y="6943"/>
                  </a:cubicBezTo>
                  <a:cubicBezTo>
                    <a:pt x="2757" y="6943"/>
                    <a:pt x="4336" y="9123"/>
                    <a:pt x="5589" y="11604"/>
                  </a:cubicBezTo>
                  <a:cubicBezTo>
                    <a:pt x="5589" y="9123"/>
                    <a:pt x="5338" y="6617"/>
                    <a:pt x="7594" y="5113"/>
                  </a:cubicBezTo>
                  <a:lnTo>
                    <a:pt x="7594" y="5113"/>
                  </a:lnTo>
                  <a:cubicBezTo>
                    <a:pt x="7536" y="5115"/>
                    <a:pt x="7479" y="5116"/>
                    <a:pt x="7423" y="5116"/>
                  </a:cubicBezTo>
                  <a:cubicBezTo>
                    <a:pt x="4895" y="5116"/>
                    <a:pt x="3381" y="2942"/>
                    <a:pt x="21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144;p39"/>
            <p:cNvSpPr/>
            <p:nvPr/>
          </p:nvSpPr>
          <p:spPr>
            <a:xfrm flipH="1">
              <a:off x="7029526" y="973310"/>
              <a:ext cx="207371" cy="139045"/>
            </a:xfrm>
            <a:custGeom>
              <a:avLst/>
              <a:gdLst/>
              <a:ahLst/>
              <a:cxnLst/>
              <a:rect l="l" t="t" r="r" b="b"/>
              <a:pathLst>
                <a:path w="4680" h="3138" extrusionOk="0">
                  <a:moveTo>
                    <a:pt x="2235" y="0"/>
                  </a:moveTo>
                  <a:cubicBezTo>
                    <a:pt x="256" y="0"/>
                    <a:pt x="1" y="3138"/>
                    <a:pt x="2524" y="3138"/>
                  </a:cubicBezTo>
                  <a:cubicBezTo>
                    <a:pt x="4429" y="3138"/>
                    <a:pt x="4680" y="80"/>
                    <a:pt x="2374" y="5"/>
                  </a:cubicBezTo>
                  <a:cubicBezTo>
                    <a:pt x="2327" y="2"/>
                    <a:pt x="2281" y="0"/>
                    <a:pt x="22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145;p39"/>
            <p:cNvSpPr/>
            <p:nvPr/>
          </p:nvSpPr>
          <p:spPr>
            <a:xfrm flipH="1">
              <a:off x="7760243" y="1648506"/>
              <a:ext cx="155572" cy="104660"/>
            </a:xfrm>
            <a:custGeom>
              <a:avLst/>
              <a:gdLst/>
              <a:ahLst/>
              <a:cxnLst/>
              <a:rect l="l" t="t" r="r" b="b"/>
              <a:pathLst>
                <a:path w="3511" h="2362" extrusionOk="0">
                  <a:moveTo>
                    <a:pt x="1689" y="1"/>
                  </a:moveTo>
                  <a:cubicBezTo>
                    <a:pt x="191" y="1"/>
                    <a:pt x="0" y="2337"/>
                    <a:pt x="1907" y="2361"/>
                  </a:cubicBezTo>
                  <a:cubicBezTo>
                    <a:pt x="3335" y="2361"/>
                    <a:pt x="3511" y="55"/>
                    <a:pt x="1806" y="5"/>
                  </a:cubicBezTo>
                  <a:cubicBezTo>
                    <a:pt x="1766" y="2"/>
                    <a:pt x="1727" y="1"/>
                    <a:pt x="168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146;p39"/>
            <p:cNvSpPr/>
            <p:nvPr/>
          </p:nvSpPr>
          <p:spPr>
            <a:xfrm flipH="1">
              <a:off x="7890892" y="944228"/>
              <a:ext cx="119371" cy="80112"/>
            </a:xfrm>
            <a:custGeom>
              <a:avLst/>
              <a:gdLst/>
              <a:ahLst/>
              <a:cxnLst/>
              <a:rect l="l" t="t" r="r" b="b"/>
              <a:pathLst>
                <a:path w="2694" h="1808" extrusionOk="0">
                  <a:moveTo>
                    <a:pt x="1304" y="1"/>
                  </a:moveTo>
                  <a:cubicBezTo>
                    <a:pt x="140" y="1"/>
                    <a:pt x="0" y="1808"/>
                    <a:pt x="1450" y="1808"/>
                  </a:cubicBezTo>
                  <a:cubicBezTo>
                    <a:pt x="1458" y="1808"/>
                    <a:pt x="1465" y="1808"/>
                    <a:pt x="1473" y="1808"/>
                  </a:cubicBezTo>
                  <a:cubicBezTo>
                    <a:pt x="2555" y="1808"/>
                    <a:pt x="2694" y="53"/>
                    <a:pt x="1375" y="3"/>
                  </a:cubicBezTo>
                  <a:cubicBezTo>
                    <a:pt x="1351" y="2"/>
                    <a:pt x="1327" y="1"/>
                    <a:pt x="1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147;p39"/>
            <p:cNvSpPr/>
            <p:nvPr/>
          </p:nvSpPr>
          <p:spPr>
            <a:xfrm>
              <a:off x="7935221" y="1407647"/>
              <a:ext cx="235455" cy="173006"/>
            </a:xfrm>
            <a:custGeom>
              <a:avLst/>
              <a:gdLst/>
              <a:ahLst/>
              <a:cxnLst/>
              <a:rect l="l" t="t" r="r" b="b"/>
              <a:pathLst>
                <a:path w="23033" h="16924" extrusionOk="0">
                  <a:moveTo>
                    <a:pt x="18087" y="0"/>
                  </a:moveTo>
                  <a:cubicBezTo>
                    <a:pt x="15558" y="0"/>
                    <a:pt x="12757" y="2011"/>
                    <a:pt x="12181" y="4317"/>
                  </a:cubicBezTo>
                  <a:cubicBezTo>
                    <a:pt x="12181" y="4317"/>
                    <a:pt x="10883" y="321"/>
                    <a:pt x="6682" y="321"/>
                  </a:cubicBezTo>
                  <a:cubicBezTo>
                    <a:pt x="6249" y="321"/>
                    <a:pt x="5785" y="364"/>
                    <a:pt x="5289" y="457"/>
                  </a:cubicBezTo>
                  <a:cubicBezTo>
                    <a:pt x="0" y="1460"/>
                    <a:pt x="6492" y="11610"/>
                    <a:pt x="12381" y="16924"/>
                  </a:cubicBezTo>
                  <a:cubicBezTo>
                    <a:pt x="22381" y="8527"/>
                    <a:pt x="23033" y="2437"/>
                    <a:pt x="20251" y="608"/>
                  </a:cubicBezTo>
                  <a:cubicBezTo>
                    <a:pt x="19602" y="187"/>
                    <a:pt x="18857" y="0"/>
                    <a:pt x="18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148;p39"/>
            <p:cNvSpPr/>
            <p:nvPr/>
          </p:nvSpPr>
          <p:spPr>
            <a:xfrm flipH="1">
              <a:off x="7274487" y="603457"/>
              <a:ext cx="119371" cy="80112"/>
            </a:xfrm>
            <a:custGeom>
              <a:avLst/>
              <a:gdLst/>
              <a:ahLst/>
              <a:cxnLst/>
              <a:rect l="l" t="t" r="r" b="b"/>
              <a:pathLst>
                <a:path w="2694" h="1808" extrusionOk="0">
                  <a:moveTo>
                    <a:pt x="1304" y="1"/>
                  </a:moveTo>
                  <a:cubicBezTo>
                    <a:pt x="140" y="1"/>
                    <a:pt x="0" y="1808"/>
                    <a:pt x="1450" y="1808"/>
                  </a:cubicBezTo>
                  <a:cubicBezTo>
                    <a:pt x="1458" y="1808"/>
                    <a:pt x="1465" y="1808"/>
                    <a:pt x="1473" y="1808"/>
                  </a:cubicBezTo>
                  <a:cubicBezTo>
                    <a:pt x="2555" y="1808"/>
                    <a:pt x="2694" y="53"/>
                    <a:pt x="1375" y="3"/>
                  </a:cubicBezTo>
                  <a:cubicBezTo>
                    <a:pt x="1351" y="2"/>
                    <a:pt x="1327" y="1"/>
                    <a:pt x="130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66584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Google Shape;1186;p4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859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0" dirty="0">
                <a:latin typeface="Berlin Sans FB Demi" panose="020E0802020502020306" pitchFamily="34" charset="0"/>
              </a:rPr>
              <a:t>Manajemen Mutu Total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1191" name="Google Shape;1191;p40"/>
          <p:cNvSpPr txBox="1">
            <a:spLocks noGrp="1"/>
          </p:cNvSpPr>
          <p:nvPr>
            <p:ph type="body" idx="1"/>
          </p:nvPr>
        </p:nvSpPr>
        <p:spPr>
          <a:xfrm>
            <a:off x="818606" y="1132114"/>
            <a:ext cx="7611291" cy="377081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600"/>
              </a:spcBef>
              <a:buNone/>
              <a:tabLst>
                <a:tab pos="357188" algn="l"/>
              </a:tabLst>
            </a:pP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bertahan</a:t>
            </a:r>
            <a:r>
              <a:rPr lang="en-US" sz="1300" dirty="0"/>
              <a:t> di </a:t>
            </a:r>
            <a:r>
              <a:rPr lang="en-US" sz="1300" dirty="0" err="1"/>
              <a:t>lingkungan</a:t>
            </a:r>
            <a:r>
              <a:rPr lang="en-US" sz="1300" dirty="0"/>
              <a:t> </a:t>
            </a:r>
            <a:r>
              <a:rPr lang="en-US" sz="1300" dirty="0" err="1"/>
              <a:t>bisnis</a:t>
            </a:r>
            <a:r>
              <a:rPr lang="en-US" sz="1300" dirty="0"/>
              <a:t> yang </a:t>
            </a:r>
            <a:r>
              <a:rPr lang="en-US" sz="1300" dirty="0" err="1"/>
              <a:t>kompetitif</a:t>
            </a:r>
            <a:r>
              <a:rPr lang="en-US" sz="1300" dirty="0"/>
              <a:t>,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perusahaan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menyediakan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bermutu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harga</a:t>
            </a:r>
            <a:r>
              <a:rPr lang="en-US" sz="1300" dirty="0"/>
              <a:t> yang </a:t>
            </a:r>
            <a:r>
              <a:rPr lang="en-US" sz="1300" dirty="0" err="1"/>
              <a:t>wajar</a:t>
            </a:r>
            <a:r>
              <a:rPr lang="en-US" sz="1300" dirty="0"/>
              <a:t>.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menghilangkan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yang </a:t>
            </a:r>
            <a:r>
              <a:rPr lang="en-US" sz="1300" dirty="0" err="1"/>
              <a:t>buruk</a:t>
            </a:r>
            <a:r>
              <a:rPr lang="en-US" sz="1300" dirty="0"/>
              <a:t>, </a:t>
            </a:r>
            <a:r>
              <a:rPr lang="en-US" sz="1300" dirty="0" err="1"/>
              <a:t>produsen</a:t>
            </a:r>
            <a:r>
              <a:rPr lang="en-US" sz="1300" dirty="0"/>
              <a:t> </a:t>
            </a:r>
            <a:r>
              <a:rPr lang="en-US" sz="1300" dirty="0" err="1"/>
              <a:t>mengadopsi</a:t>
            </a:r>
            <a:r>
              <a:rPr lang="en-US" sz="1300" dirty="0"/>
              <a:t> </a:t>
            </a:r>
            <a:r>
              <a:rPr lang="en-US" sz="1300" dirty="0" err="1"/>
              <a:t>filosofi</a:t>
            </a:r>
            <a:r>
              <a:rPr lang="en-US" sz="1300" dirty="0"/>
              <a:t> </a:t>
            </a:r>
            <a:r>
              <a:rPr lang="en-US" sz="1300" dirty="0" err="1"/>
              <a:t>manajemen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total. </a:t>
            </a:r>
            <a:r>
              <a:rPr lang="en-US" sz="1300" dirty="0" err="1"/>
              <a:t>Manajemen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total (</a:t>
            </a:r>
            <a:r>
              <a:rPr lang="en-US" sz="1300" i="1" dirty="0"/>
              <a:t>total quality management-TQM</a:t>
            </a:r>
            <a:r>
              <a:rPr lang="en-US" sz="1300" dirty="0"/>
              <a:t>)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pendekatan</a:t>
            </a:r>
            <a:r>
              <a:rPr lang="en-US" sz="1300" dirty="0"/>
              <a:t> </a:t>
            </a:r>
            <a:r>
              <a:rPr lang="en-US" sz="1300" dirty="0" err="1"/>
              <a:t>tingkat</a:t>
            </a:r>
            <a:r>
              <a:rPr lang="en-US" sz="1300" dirty="0"/>
              <a:t> </a:t>
            </a:r>
            <a:r>
              <a:rPr lang="en-US" sz="1300" dirty="0" err="1"/>
              <a:t>perusahaan</a:t>
            </a:r>
            <a:r>
              <a:rPr lang="en-US" sz="1300" dirty="0"/>
              <a:t> </a:t>
            </a:r>
            <a:r>
              <a:rPr lang="en-US" sz="1300" dirty="0" err="1"/>
              <a:t>atas</a:t>
            </a:r>
            <a:r>
              <a:rPr lang="en-US" sz="1300" dirty="0"/>
              <a:t> </a:t>
            </a:r>
            <a:r>
              <a:rPr lang="en-US" sz="1300" dirty="0" err="1"/>
              <a:t>perbaikan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yang </a:t>
            </a:r>
            <a:r>
              <a:rPr lang="en-US" sz="1300" dirty="0" err="1"/>
              <a:t>mencari</a:t>
            </a:r>
            <a:r>
              <a:rPr lang="en-US" sz="1300" dirty="0"/>
              <a:t> </a:t>
            </a:r>
            <a:r>
              <a:rPr lang="en-US" sz="1300" dirty="0" err="1"/>
              <a:t>cara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memperbaiki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di </a:t>
            </a:r>
            <a:r>
              <a:rPr lang="en-US" sz="1300" dirty="0" err="1"/>
              <a:t>semua</a:t>
            </a:r>
            <a:r>
              <a:rPr lang="en-US" sz="1300" dirty="0"/>
              <a:t> proses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aktivitas</a:t>
            </a:r>
            <a:r>
              <a:rPr lang="en-US" sz="1300" dirty="0"/>
              <a:t>.</a:t>
            </a:r>
          </a:p>
          <a:p>
            <a:pPr marL="0" lvl="0" indent="0" algn="just">
              <a:spcBef>
                <a:spcPts val="600"/>
              </a:spcBef>
              <a:buNone/>
            </a:pPr>
            <a:endParaRPr lang="en-US" sz="1300" dirty="0"/>
          </a:p>
          <a:p>
            <a:pPr marL="0" lvl="0" indent="0" algn="just">
              <a:spcBef>
                <a:spcPts val="600"/>
              </a:spcBef>
              <a:buNone/>
            </a:pP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proses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perusahaan</a:t>
            </a:r>
            <a:r>
              <a:rPr lang="en-US" sz="1300" dirty="0"/>
              <a:t> </a:t>
            </a:r>
            <a:r>
              <a:rPr lang="en-US" sz="1300" dirty="0" err="1"/>
              <a:t>berbeda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perusahaan</a:t>
            </a:r>
            <a:r>
              <a:rPr lang="en-US" sz="1300" dirty="0"/>
              <a:t> lain, </a:t>
            </a:r>
            <a:r>
              <a:rPr lang="en-US" sz="1300" dirty="0" err="1"/>
              <a:t>pendekatan</a:t>
            </a:r>
            <a:r>
              <a:rPr lang="en-US" sz="1300" dirty="0"/>
              <a:t> TQM-</a:t>
            </a:r>
            <a:r>
              <a:rPr lang="en-US" sz="1300" dirty="0" err="1"/>
              <a:t>nya</a:t>
            </a:r>
            <a:r>
              <a:rPr lang="en-US" sz="1300" dirty="0"/>
              <a:t> </a:t>
            </a:r>
            <a:r>
              <a:rPr lang="en-US" sz="1300" dirty="0" err="1"/>
              <a:t>berbeda</a:t>
            </a:r>
            <a:r>
              <a:rPr lang="en-US" sz="1300" dirty="0"/>
              <a:t> </a:t>
            </a:r>
            <a:r>
              <a:rPr lang="en-US" sz="1300" dirty="0" err="1"/>
              <a:t>jauh</a:t>
            </a:r>
            <a:r>
              <a:rPr lang="en-US" sz="1300" dirty="0"/>
              <a:t>. </a:t>
            </a:r>
            <a:r>
              <a:rPr lang="en-US" sz="1300" dirty="0" err="1"/>
              <a:t>Namun</a:t>
            </a:r>
            <a:r>
              <a:rPr lang="en-US" sz="1300" dirty="0"/>
              <a:t>, </a:t>
            </a:r>
            <a:r>
              <a:rPr lang="en-US" sz="1300" dirty="0" err="1"/>
              <a:t>karakteristik-karakteristik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 </a:t>
            </a:r>
            <a:r>
              <a:rPr lang="en-US" sz="1300" dirty="0" err="1"/>
              <a:t>bersifat</a:t>
            </a:r>
            <a:r>
              <a:rPr lang="en-US" sz="1300" dirty="0"/>
              <a:t> </a:t>
            </a:r>
            <a:r>
              <a:rPr lang="en-US" sz="1300" dirty="0" err="1"/>
              <a:t>umum</a:t>
            </a:r>
            <a:r>
              <a:rPr lang="en-US" sz="1300" dirty="0"/>
              <a:t>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n-US" sz="1300" b="1" dirty="0" err="1"/>
              <a:t>Tujuan</a:t>
            </a:r>
            <a:r>
              <a:rPr lang="en-US" sz="1300" b="1" dirty="0"/>
              <a:t> </a:t>
            </a:r>
            <a:r>
              <a:rPr lang="en-US" sz="1300" b="1" dirty="0" err="1"/>
              <a:t>perusahaan</a:t>
            </a:r>
            <a:r>
              <a:rPr lang="en-US" sz="1300" b="1" dirty="0"/>
              <a:t> </a:t>
            </a:r>
            <a:r>
              <a:rPr lang="en-US" sz="1300" b="1" dirty="0" err="1"/>
              <a:t>atas</a:t>
            </a:r>
            <a:r>
              <a:rPr lang="en-US" sz="1300" b="1" dirty="0"/>
              <a:t> </a:t>
            </a:r>
            <a:r>
              <a:rPr lang="en-US" sz="1300" b="1" dirty="0" err="1"/>
              <a:t>semua</a:t>
            </a:r>
            <a:r>
              <a:rPr lang="en-US" sz="1300" b="1" dirty="0"/>
              <a:t> </a:t>
            </a:r>
            <a:r>
              <a:rPr lang="en-US" sz="1300" b="1" dirty="0" err="1"/>
              <a:t>aktivitas</a:t>
            </a:r>
            <a:r>
              <a:rPr lang="en-US" sz="1300" b="1" dirty="0"/>
              <a:t> </a:t>
            </a:r>
            <a:r>
              <a:rPr lang="en-US" sz="1300" b="1" dirty="0" err="1"/>
              <a:t>bisnisnya</a:t>
            </a:r>
            <a:r>
              <a:rPr lang="en-US" sz="1300" b="1" dirty="0"/>
              <a:t> </a:t>
            </a:r>
            <a:r>
              <a:rPr lang="en-US" sz="1300" b="1" dirty="0" err="1"/>
              <a:t>adalah</a:t>
            </a:r>
            <a:r>
              <a:rPr lang="en-US" sz="1300" b="1" dirty="0"/>
              <a:t> </a:t>
            </a:r>
            <a:r>
              <a:rPr lang="en-US" sz="1300" b="1" dirty="0" err="1"/>
              <a:t>untuk</a:t>
            </a:r>
            <a:r>
              <a:rPr lang="en-US" sz="1300" b="1" dirty="0"/>
              <a:t> </a:t>
            </a:r>
            <a:r>
              <a:rPr lang="en-US" sz="1300" b="1" dirty="0" err="1"/>
              <a:t>melayani</a:t>
            </a:r>
            <a:r>
              <a:rPr lang="en-US" sz="1300" b="1" dirty="0"/>
              <a:t> </a:t>
            </a:r>
            <a:r>
              <a:rPr lang="en-US" sz="1300" b="1" dirty="0" err="1"/>
              <a:t>pelanggan</a:t>
            </a:r>
            <a:r>
              <a:rPr lang="en-US" sz="1300" b="1" dirty="0"/>
              <a:t>. </a:t>
            </a:r>
            <a:r>
              <a:rPr lang="en-US" sz="1300" dirty="0" err="1"/>
              <a:t>Karyawan</a:t>
            </a:r>
            <a:r>
              <a:rPr lang="en-US" sz="1300" dirty="0"/>
              <a:t> </a:t>
            </a:r>
            <a:r>
              <a:rPr lang="en-US" sz="1300" dirty="0" err="1"/>
              <a:t>diharuskan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mengidentifikasi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 </a:t>
            </a:r>
            <a:r>
              <a:rPr lang="en-US" sz="1300" dirty="0" err="1"/>
              <a:t>mereka</a:t>
            </a:r>
            <a:r>
              <a:rPr lang="en-US" sz="1300" dirty="0"/>
              <a:t>, </a:t>
            </a:r>
            <a:r>
              <a:rPr lang="en-US" sz="1300" dirty="0" err="1"/>
              <a:t>serta</a:t>
            </a:r>
            <a:r>
              <a:rPr lang="en-US" sz="1300" dirty="0"/>
              <a:t> </a:t>
            </a:r>
            <a:r>
              <a:rPr lang="en-US" sz="1300" dirty="0" err="1"/>
              <a:t>menentukan</a:t>
            </a:r>
            <a:r>
              <a:rPr lang="en-US" sz="1300" dirty="0"/>
              <a:t> </a:t>
            </a:r>
            <a:r>
              <a:rPr lang="en-US" sz="1300" dirty="0" err="1"/>
              <a:t>kebutuhan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prioritas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melalui</a:t>
            </a:r>
            <a:r>
              <a:rPr lang="en-US" sz="1300" dirty="0"/>
              <a:t> proses </a:t>
            </a:r>
            <a:r>
              <a:rPr lang="en-US" sz="1300" dirty="0" err="1"/>
              <a:t>interaksi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mereka</a:t>
            </a:r>
            <a:r>
              <a:rPr lang="en-US" sz="1300" dirty="0"/>
              <a:t>. </a:t>
            </a:r>
            <a:r>
              <a:rPr lang="en-US" sz="1300" dirty="0" err="1"/>
              <a:t>Secara</a:t>
            </a:r>
            <a:r>
              <a:rPr lang="en-US" sz="1300" dirty="0"/>
              <a:t> internal, proses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diartikan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produsen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(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jasa</a:t>
            </a:r>
            <a:r>
              <a:rPr lang="en-US" sz="1300" dirty="0"/>
              <a:t>) </a:t>
            </a:r>
            <a:r>
              <a:rPr lang="en-US" sz="1300" dirty="0" err="1"/>
              <a:t>bertemu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pengguna</a:t>
            </a:r>
            <a:r>
              <a:rPr lang="en-US" sz="1300" dirty="0"/>
              <a:t>.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eksternal</a:t>
            </a:r>
            <a:r>
              <a:rPr lang="en-US" sz="1300" dirty="0"/>
              <a:t>, </a:t>
            </a:r>
            <a:r>
              <a:rPr lang="en-US" sz="1300" dirty="0" err="1"/>
              <a:t>hal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membutuhkan</a:t>
            </a:r>
            <a:r>
              <a:rPr lang="en-US" sz="1300" dirty="0"/>
              <a:t> </a:t>
            </a:r>
            <a:r>
              <a:rPr lang="en-US" sz="1300" dirty="0" err="1"/>
              <a:t>riset</a:t>
            </a:r>
            <a:r>
              <a:rPr lang="en-US" sz="1300" dirty="0"/>
              <a:t> </a:t>
            </a:r>
            <a:r>
              <a:rPr lang="en-US" sz="1300" dirty="0" err="1"/>
              <a:t>pasar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umpan</a:t>
            </a:r>
            <a:r>
              <a:rPr lang="en-US" sz="1300" dirty="0"/>
              <a:t> </a:t>
            </a:r>
            <a:r>
              <a:rPr lang="en-US" sz="1300" dirty="0" err="1"/>
              <a:t>balik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n-US" sz="1300" b="1" dirty="0" err="1"/>
              <a:t>Manajemen</a:t>
            </a:r>
            <a:r>
              <a:rPr lang="en-US" sz="1300" b="1" dirty="0"/>
              <a:t> </a:t>
            </a:r>
            <a:r>
              <a:rPr lang="en-US" sz="1300" b="1" dirty="0" err="1"/>
              <a:t>puncak</a:t>
            </a:r>
            <a:r>
              <a:rPr lang="en-US" sz="1300" b="1" dirty="0"/>
              <a:t> </a:t>
            </a:r>
            <a:r>
              <a:rPr lang="en-US" sz="1300" b="1" dirty="0" err="1"/>
              <a:t>memimpin</a:t>
            </a:r>
            <a:r>
              <a:rPr lang="en-US" sz="1300" b="1" dirty="0"/>
              <a:t> </a:t>
            </a:r>
            <a:r>
              <a:rPr lang="en-US" sz="1300" b="1" dirty="0" err="1"/>
              <a:t>secara</a:t>
            </a:r>
            <a:r>
              <a:rPr lang="en-US" sz="1300" b="1" dirty="0"/>
              <a:t> </a:t>
            </a:r>
            <a:r>
              <a:rPr lang="en-US" sz="1300" b="1" dirty="0" err="1"/>
              <a:t>aktif</a:t>
            </a:r>
            <a:r>
              <a:rPr lang="en-US" sz="1300" b="1" dirty="0"/>
              <a:t> </a:t>
            </a:r>
            <a:r>
              <a:rPr lang="en-US" sz="1300" b="1" dirty="0" err="1"/>
              <a:t>dalam</a:t>
            </a:r>
            <a:r>
              <a:rPr lang="en-US" sz="1300" b="1" dirty="0"/>
              <a:t> </a:t>
            </a:r>
            <a:r>
              <a:rPr lang="en-US" sz="1300" b="1" dirty="0" err="1"/>
              <a:t>perbaikan</a:t>
            </a:r>
            <a:r>
              <a:rPr lang="en-US" sz="1300" b="1" dirty="0"/>
              <a:t> </a:t>
            </a:r>
            <a:r>
              <a:rPr lang="en-US" sz="1300" b="1" dirty="0" err="1"/>
              <a:t>mutu</a:t>
            </a:r>
            <a:r>
              <a:rPr lang="en-US" sz="1300" b="1" dirty="0"/>
              <a:t>. </a:t>
            </a:r>
            <a:r>
              <a:rPr lang="en-US" sz="1300" dirty="0" err="1"/>
              <a:t>Komitmen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keterlibatan</a:t>
            </a:r>
            <a:r>
              <a:rPr lang="en-US" sz="1300" dirty="0"/>
              <a:t> </a:t>
            </a:r>
            <a:r>
              <a:rPr lang="en-US" sz="1300" dirty="0" err="1"/>
              <a:t>manajemen</a:t>
            </a:r>
            <a:r>
              <a:rPr lang="en-US" sz="1300" dirty="0"/>
              <a:t> </a:t>
            </a:r>
            <a:r>
              <a:rPr lang="en-US" sz="1300" dirty="0" err="1"/>
              <a:t>puncak</a:t>
            </a:r>
            <a:r>
              <a:rPr lang="en-US" sz="1300" dirty="0"/>
              <a:t> </a:t>
            </a:r>
            <a:r>
              <a:rPr lang="en-US" sz="1300" dirty="0" err="1"/>
              <a:t>diperlukan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menyediakan</a:t>
            </a:r>
            <a:r>
              <a:rPr lang="en-US" sz="1300" dirty="0"/>
              <a:t> </a:t>
            </a:r>
            <a:r>
              <a:rPr lang="en-US" sz="1300" dirty="0" err="1"/>
              <a:t>arahan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memotivasi</a:t>
            </a:r>
            <a:r>
              <a:rPr lang="en-US" sz="1300" dirty="0"/>
              <a:t> </a:t>
            </a:r>
            <a:r>
              <a:rPr lang="en-US" sz="1300" dirty="0" err="1"/>
              <a:t>karyawan</a:t>
            </a:r>
            <a:r>
              <a:rPr lang="en-US" sz="1300" dirty="0"/>
              <a:t> di </a:t>
            </a: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tingkatan</a:t>
            </a:r>
            <a:r>
              <a:rPr lang="en-US" sz="1300" dirty="0"/>
              <a:t> agar </a:t>
            </a:r>
            <a:r>
              <a:rPr lang="en-US" sz="1300" dirty="0" err="1"/>
              <a:t>bekerja</a:t>
            </a:r>
            <a:r>
              <a:rPr lang="en-US" sz="1300" dirty="0"/>
              <a:t> </a:t>
            </a:r>
            <a:r>
              <a:rPr lang="en-US" sz="1300" dirty="0" err="1"/>
              <a:t>sama</a:t>
            </a:r>
            <a:r>
              <a:rPr lang="en-US" sz="1300" dirty="0"/>
              <a:t> </a:t>
            </a:r>
            <a:r>
              <a:rPr lang="en-US" sz="1300" dirty="0" err="1"/>
              <a:t>guna</a:t>
            </a:r>
            <a:r>
              <a:rPr lang="en-US" sz="1300" dirty="0"/>
              <a:t> </a:t>
            </a:r>
            <a:r>
              <a:rPr lang="en-US" sz="1300" dirty="0" err="1"/>
              <a:t>memperbaiki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.</a:t>
            </a:r>
          </a:p>
          <a:p>
            <a:pPr marL="0" lvl="0" indent="0" algn="just">
              <a:spcBef>
                <a:spcPts val="600"/>
              </a:spcBef>
              <a:buNone/>
            </a:pPr>
            <a:endParaRPr sz="1300" dirty="0"/>
          </a:p>
        </p:txBody>
      </p:sp>
    </p:spTree>
    <p:extLst>
      <p:ext uri="{BB962C8B-B14F-4D97-AF65-F5344CB8AC3E}">
        <p14:creationId xmlns:p14="http://schemas.microsoft.com/office/powerpoint/2010/main" val="3431286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Google Shape;1186;p4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85900" cy="4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0" dirty="0">
                <a:latin typeface="Berlin Sans FB Demi" panose="020E0802020502020306" pitchFamily="34" charset="0"/>
              </a:rPr>
              <a:t>Manajemen Mutu Total (2)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1191" name="Google Shape;1191;p40"/>
          <p:cNvSpPr txBox="1">
            <a:spLocks noGrp="1"/>
          </p:cNvSpPr>
          <p:nvPr>
            <p:ph type="body" idx="1"/>
          </p:nvPr>
        </p:nvSpPr>
        <p:spPr>
          <a:xfrm>
            <a:off x="818606" y="1236617"/>
            <a:ext cx="7611291" cy="36663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just">
              <a:spcBef>
                <a:spcPts val="600"/>
              </a:spcBef>
              <a:buFont typeface="+mj-lt"/>
              <a:buAutoNum type="arabicPeriod" startAt="3"/>
            </a:pPr>
            <a:r>
              <a:rPr lang="en-US" sz="1300" b="1" dirty="0" err="1"/>
              <a:t>Semua</a:t>
            </a:r>
            <a:r>
              <a:rPr lang="en-US" sz="1300" b="1" dirty="0"/>
              <a:t> </a:t>
            </a:r>
            <a:r>
              <a:rPr lang="en-US" sz="1300" b="1" dirty="0" err="1"/>
              <a:t>karyawan</a:t>
            </a:r>
            <a:r>
              <a:rPr lang="en-US" sz="1300" b="1" dirty="0"/>
              <a:t> </a:t>
            </a:r>
            <a:r>
              <a:rPr lang="en-US" sz="1300" b="1" dirty="0" err="1"/>
              <a:t>terlibat</a:t>
            </a:r>
            <a:r>
              <a:rPr lang="en-US" sz="1300" b="1" dirty="0"/>
              <a:t> </a:t>
            </a:r>
            <a:r>
              <a:rPr lang="en-US" sz="1300" b="1" dirty="0" err="1"/>
              <a:t>secara</a:t>
            </a:r>
            <a:r>
              <a:rPr lang="en-US" sz="1300" b="1" dirty="0"/>
              <a:t> </a:t>
            </a:r>
            <a:r>
              <a:rPr lang="en-US" sz="1300" b="1" dirty="0" err="1"/>
              <a:t>aktif</a:t>
            </a:r>
            <a:r>
              <a:rPr lang="en-US" sz="1300" b="1" dirty="0"/>
              <a:t> </a:t>
            </a:r>
            <a:r>
              <a:rPr lang="en-US" sz="1300" b="1" dirty="0" err="1"/>
              <a:t>dalam</a:t>
            </a:r>
            <a:r>
              <a:rPr lang="en-US" sz="1300" b="1" dirty="0"/>
              <a:t> </a:t>
            </a:r>
            <a:r>
              <a:rPr lang="en-US" sz="1300" b="1" dirty="0" err="1"/>
              <a:t>perbaikan</a:t>
            </a:r>
            <a:r>
              <a:rPr lang="en-US" sz="1300" b="1" dirty="0"/>
              <a:t> </a:t>
            </a:r>
            <a:r>
              <a:rPr lang="en-US" sz="1300" b="1" dirty="0" err="1"/>
              <a:t>mutu</a:t>
            </a:r>
            <a:r>
              <a:rPr lang="en-US" sz="1300" b="1" dirty="0"/>
              <a:t>. </a:t>
            </a:r>
            <a:r>
              <a:rPr lang="en-US" sz="1300" dirty="0" err="1"/>
              <a:t>Memperbaiki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cara</a:t>
            </a:r>
            <a:r>
              <a:rPr lang="en-US" sz="1300" dirty="0"/>
              <a:t> </a:t>
            </a:r>
            <a:r>
              <a:rPr lang="en-US" sz="1300" dirty="0" err="1"/>
              <a:t>menjalankan</a:t>
            </a:r>
            <a:r>
              <a:rPr lang="en-US" sz="1300" dirty="0"/>
              <a:t> </a:t>
            </a:r>
            <a:r>
              <a:rPr lang="en-US" sz="1300" dirty="0" err="1"/>
              <a:t>bisnis</a:t>
            </a:r>
            <a:r>
              <a:rPr lang="en-US" sz="1300" dirty="0"/>
              <a:t> yang </a:t>
            </a:r>
            <a:r>
              <a:rPr lang="en-US" sz="1300" dirty="0" err="1"/>
              <a:t>berlaku</a:t>
            </a:r>
            <a:r>
              <a:rPr lang="en-US" sz="1300" dirty="0"/>
              <a:t> </a:t>
            </a:r>
            <a:r>
              <a:rPr lang="en-US" sz="1300" dirty="0" err="1"/>
              <a:t>bagi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bagian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tingkatan</a:t>
            </a:r>
            <a:r>
              <a:rPr lang="en-US" sz="1300" dirty="0"/>
              <a:t> di </a:t>
            </a:r>
            <a:r>
              <a:rPr lang="en-US" sz="1300" dirty="0" err="1"/>
              <a:t>perusahaan</a:t>
            </a:r>
            <a:r>
              <a:rPr lang="en-US" sz="1300" dirty="0"/>
              <a:t>. TQM </a:t>
            </a:r>
            <a:r>
              <a:rPr lang="en-US" sz="1300" dirty="0" err="1"/>
              <a:t>mengharuskan</a:t>
            </a:r>
            <a:r>
              <a:rPr lang="en-US" sz="1300" dirty="0"/>
              <a:t> </a:t>
            </a:r>
            <a:r>
              <a:rPr lang="en-US" sz="1300" dirty="0" err="1"/>
              <a:t>keterlibatan</a:t>
            </a:r>
            <a:r>
              <a:rPr lang="en-US" sz="1300" dirty="0"/>
              <a:t> </a:t>
            </a:r>
            <a:r>
              <a:rPr lang="en-US" sz="1300" dirty="0" err="1"/>
              <a:t>aktif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seluruh</a:t>
            </a:r>
            <a:r>
              <a:rPr lang="en-US" sz="1300" dirty="0"/>
              <a:t> </a:t>
            </a:r>
            <a:r>
              <a:rPr lang="en-US" sz="1300" dirty="0" err="1"/>
              <a:t>karyawan</a:t>
            </a:r>
            <a:r>
              <a:rPr lang="en-US" sz="1300" dirty="0"/>
              <a:t> di </a:t>
            </a: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tingkatan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terus-menerus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aktif</a:t>
            </a:r>
            <a:r>
              <a:rPr lang="en-US" sz="1300" dirty="0"/>
              <a:t> </a:t>
            </a:r>
            <a:r>
              <a:rPr lang="en-US" sz="1300" dirty="0" err="1"/>
              <a:t>mencari</a:t>
            </a:r>
            <a:r>
              <a:rPr lang="en-US" sz="1300" dirty="0"/>
              <a:t> </a:t>
            </a:r>
            <a:r>
              <a:rPr lang="en-US" sz="1300" dirty="0" err="1"/>
              <a:t>cara</a:t>
            </a:r>
            <a:r>
              <a:rPr lang="en-US" sz="1300" dirty="0"/>
              <a:t> </a:t>
            </a:r>
            <a:r>
              <a:rPr lang="en-US" sz="1300" dirty="0" err="1"/>
              <a:t>guna</a:t>
            </a:r>
            <a:r>
              <a:rPr lang="en-US" sz="1300" dirty="0"/>
              <a:t> </a:t>
            </a:r>
            <a:r>
              <a:rPr lang="en-US" sz="1300" dirty="0" err="1"/>
              <a:t>memperbaiki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proses-proses yang </a:t>
            </a:r>
            <a:r>
              <a:rPr lang="en-US" sz="1300" dirty="0" err="1"/>
              <a:t>ada</a:t>
            </a:r>
            <a:r>
              <a:rPr lang="en-US" sz="1300" dirty="0"/>
              <a:t> </a:t>
            </a:r>
            <a:r>
              <a:rPr lang="en-US" sz="1300" dirty="0" err="1"/>
              <a:t>dibawah</a:t>
            </a:r>
            <a:r>
              <a:rPr lang="en-US" sz="1300" dirty="0"/>
              <a:t> </a:t>
            </a:r>
            <a:r>
              <a:rPr lang="en-US" sz="1300" dirty="0" err="1"/>
              <a:t>kendali</a:t>
            </a:r>
            <a:r>
              <a:rPr lang="en-US" sz="1300" dirty="0"/>
              <a:t> </a:t>
            </a:r>
            <a:r>
              <a:rPr lang="en-US" sz="1300" dirty="0" err="1"/>
              <a:t>mereka</a:t>
            </a:r>
            <a:r>
              <a:rPr lang="en-US" sz="1300" dirty="0"/>
              <a:t> </a:t>
            </a:r>
            <a:r>
              <a:rPr lang="en-US" sz="1300" dirty="0" err="1"/>
              <a:t>masing-masing</a:t>
            </a:r>
            <a:r>
              <a:rPr lang="en-US" sz="1300" dirty="0"/>
              <a:t>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 startAt="3"/>
            </a:pPr>
            <a:r>
              <a:rPr lang="en-US" sz="1300" b="1" dirty="0"/>
              <a:t>Perusahaan </a:t>
            </a:r>
            <a:r>
              <a:rPr lang="en-US" sz="1300" b="1" dirty="0" err="1"/>
              <a:t>memiliki</a:t>
            </a:r>
            <a:r>
              <a:rPr lang="en-US" sz="1300" b="1" dirty="0"/>
              <a:t> </a:t>
            </a:r>
            <a:r>
              <a:rPr lang="en-US" sz="1300" b="1" dirty="0" err="1"/>
              <a:t>sistem</a:t>
            </a:r>
            <a:r>
              <a:rPr lang="en-US" sz="1300" b="1" dirty="0"/>
              <a:t> </a:t>
            </a:r>
            <a:r>
              <a:rPr lang="en-US" sz="1300" b="1" dirty="0" err="1"/>
              <a:t>untuk</a:t>
            </a:r>
            <a:r>
              <a:rPr lang="en-US" sz="1300" b="1" dirty="0"/>
              <a:t> </a:t>
            </a:r>
            <a:r>
              <a:rPr lang="en-US" sz="1300" b="1" dirty="0" err="1"/>
              <a:t>mengidentifikasi</a:t>
            </a:r>
            <a:r>
              <a:rPr lang="en-US" sz="1300" b="1" dirty="0"/>
              <a:t> </a:t>
            </a:r>
            <a:r>
              <a:rPr lang="en-US" sz="1300" b="1" dirty="0" err="1"/>
              <a:t>masalah</a:t>
            </a:r>
            <a:r>
              <a:rPr lang="en-US" sz="1300" b="1" dirty="0"/>
              <a:t> </a:t>
            </a:r>
            <a:r>
              <a:rPr lang="en-US" sz="1300" b="1" dirty="0" err="1"/>
              <a:t>mutu</a:t>
            </a:r>
            <a:r>
              <a:rPr lang="en-US" sz="1300" b="1" dirty="0"/>
              <a:t>, </a:t>
            </a:r>
            <a:r>
              <a:rPr lang="en-US" sz="1300" b="1" dirty="0" err="1"/>
              <a:t>mengembangkan</a:t>
            </a:r>
            <a:r>
              <a:rPr lang="en-US" sz="1300" b="1" dirty="0"/>
              <a:t> </a:t>
            </a:r>
            <a:r>
              <a:rPr lang="en-US" sz="1300" b="1" dirty="0" err="1"/>
              <a:t>solusi</a:t>
            </a:r>
            <a:r>
              <a:rPr lang="en-US" sz="1300" b="1" dirty="0"/>
              <a:t>, </a:t>
            </a:r>
            <a:r>
              <a:rPr lang="en-US" sz="1300" b="1" dirty="0" err="1"/>
              <a:t>dan</a:t>
            </a:r>
            <a:r>
              <a:rPr lang="en-US" sz="1300" b="1" dirty="0"/>
              <a:t> </a:t>
            </a:r>
            <a:r>
              <a:rPr lang="en-US" sz="1300" b="1" dirty="0" err="1"/>
              <a:t>menetapkan</a:t>
            </a:r>
            <a:r>
              <a:rPr lang="en-US" sz="1300" b="1" dirty="0"/>
              <a:t> </a:t>
            </a:r>
            <a:r>
              <a:rPr lang="en-US" sz="1300" b="1" dirty="0" err="1"/>
              <a:t>tujuan</a:t>
            </a:r>
            <a:r>
              <a:rPr lang="en-US" sz="1300" b="1" dirty="0"/>
              <a:t> </a:t>
            </a:r>
            <a:r>
              <a:rPr lang="en-US" sz="1300" b="1" dirty="0" err="1"/>
              <a:t>perbaikan</a:t>
            </a:r>
            <a:r>
              <a:rPr lang="en-US" sz="1300" b="1" dirty="0"/>
              <a:t> </a:t>
            </a:r>
            <a:r>
              <a:rPr lang="en-US" sz="1300" b="1" dirty="0" err="1"/>
              <a:t>mutu</a:t>
            </a:r>
            <a:r>
              <a:rPr lang="en-US" sz="1300" b="1" dirty="0"/>
              <a:t>. </a:t>
            </a:r>
            <a:r>
              <a:rPr lang="en-US" sz="1300" dirty="0" err="1"/>
              <a:t>Pada</a:t>
            </a:r>
            <a:r>
              <a:rPr lang="en-US" sz="1300" dirty="0"/>
              <a:t> </a:t>
            </a:r>
            <a:r>
              <a:rPr lang="en-US" sz="1300" dirty="0" err="1"/>
              <a:t>umumnya</a:t>
            </a:r>
            <a:r>
              <a:rPr lang="en-US" sz="1300" dirty="0"/>
              <a:t>, </a:t>
            </a:r>
            <a:r>
              <a:rPr lang="en-US" sz="1300" dirty="0" err="1"/>
              <a:t>sistem-sistem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terdiri</a:t>
            </a:r>
            <a:r>
              <a:rPr lang="en-US" sz="1300" dirty="0"/>
              <a:t> </a:t>
            </a:r>
            <a:r>
              <a:rPr lang="en-US" sz="1300" dirty="0" err="1"/>
              <a:t>atas</a:t>
            </a:r>
            <a:r>
              <a:rPr lang="en-US" sz="1300" dirty="0"/>
              <a:t> </a:t>
            </a:r>
            <a:r>
              <a:rPr lang="en-US" sz="1300" dirty="0" err="1"/>
              <a:t>pengaturan</a:t>
            </a:r>
            <a:r>
              <a:rPr lang="en-US" sz="1300" dirty="0"/>
              <a:t> </a:t>
            </a:r>
            <a:r>
              <a:rPr lang="en-US" sz="1300" dirty="0" err="1"/>
              <a:t>kelompok</a:t>
            </a:r>
            <a:r>
              <a:rPr lang="en-US" sz="1300" dirty="0"/>
              <a:t> </a:t>
            </a:r>
            <a:r>
              <a:rPr lang="en-US" sz="1300" dirty="0" err="1"/>
              <a:t>karyawan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tim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lingkaran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yang </a:t>
            </a:r>
            <a:r>
              <a:rPr lang="en-US" sz="1300" dirty="0" err="1"/>
              <a:t>bertemu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teratur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mendiskusikan</a:t>
            </a:r>
            <a:r>
              <a:rPr lang="en-US" sz="1300" dirty="0"/>
              <a:t> </a:t>
            </a:r>
            <a:r>
              <a:rPr lang="en-US" sz="1300" dirty="0" err="1"/>
              <a:t>masalah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 startAt="3"/>
            </a:pPr>
            <a:r>
              <a:rPr lang="en-US" sz="1300" b="1" dirty="0"/>
              <a:t>Perusahaan </a:t>
            </a:r>
            <a:r>
              <a:rPr lang="en-US" sz="1300" b="1" dirty="0" err="1"/>
              <a:t>menghargai</a:t>
            </a:r>
            <a:r>
              <a:rPr lang="en-US" sz="1300" b="1" dirty="0"/>
              <a:t> </a:t>
            </a:r>
            <a:r>
              <a:rPr lang="en-US" sz="1300" b="1" dirty="0" err="1"/>
              <a:t>karyawannya</a:t>
            </a:r>
            <a:r>
              <a:rPr lang="en-US" sz="1300" b="1" dirty="0"/>
              <a:t> </a:t>
            </a:r>
            <a:r>
              <a:rPr lang="en-US" sz="1300" b="1" dirty="0" err="1"/>
              <a:t>dan</a:t>
            </a:r>
            <a:r>
              <a:rPr lang="en-US" sz="1300" b="1" dirty="0"/>
              <a:t> </a:t>
            </a:r>
            <a:r>
              <a:rPr lang="en-US" sz="1300" b="1" dirty="0" err="1"/>
              <a:t>memberikan</a:t>
            </a:r>
            <a:r>
              <a:rPr lang="en-US" sz="1300" b="1" dirty="0"/>
              <a:t> </a:t>
            </a:r>
            <a:r>
              <a:rPr lang="en-US" sz="1300" b="1" dirty="0" err="1"/>
              <a:t>pelatihan</a:t>
            </a:r>
            <a:r>
              <a:rPr lang="en-US" sz="1300" b="1" dirty="0"/>
              <a:t> </a:t>
            </a:r>
            <a:r>
              <a:rPr lang="en-US" sz="1300" b="1" dirty="0" err="1"/>
              <a:t>terus-menerus</a:t>
            </a:r>
            <a:r>
              <a:rPr lang="en-US" sz="1300" b="1" dirty="0"/>
              <a:t> </a:t>
            </a:r>
            <a:r>
              <a:rPr lang="en-US" sz="1300" b="1" dirty="0" err="1"/>
              <a:t>serta</a:t>
            </a:r>
            <a:r>
              <a:rPr lang="en-US" sz="1300" b="1" dirty="0"/>
              <a:t> </a:t>
            </a:r>
            <a:r>
              <a:rPr lang="en-US" sz="1300" b="1" dirty="0" err="1"/>
              <a:t>pengakuan</a:t>
            </a:r>
            <a:r>
              <a:rPr lang="en-US" sz="1300" b="1" dirty="0"/>
              <a:t> </a:t>
            </a:r>
            <a:r>
              <a:rPr lang="en-US" sz="1300" b="1" dirty="0" err="1"/>
              <a:t>atas</a:t>
            </a:r>
            <a:r>
              <a:rPr lang="en-US" sz="1300" b="1" dirty="0"/>
              <a:t> </a:t>
            </a:r>
            <a:r>
              <a:rPr lang="en-US" sz="1300" b="1" dirty="0" err="1"/>
              <a:t>pencapaian</a:t>
            </a:r>
            <a:r>
              <a:rPr lang="en-US" sz="1300" dirty="0"/>
              <a:t>. </a:t>
            </a:r>
            <a:r>
              <a:rPr lang="en-US" sz="1300" dirty="0" err="1"/>
              <a:t>Bahkan</a:t>
            </a:r>
            <a:r>
              <a:rPr lang="en-US" sz="1300" dirty="0"/>
              <a:t> di </a:t>
            </a:r>
            <a:r>
              <a:rPr lang="en-US" sz="1300" dirty="0" err="1"/>
              <a:t>perusahaan</a:t>
            </a:r>
            <a:r>
              <a:rPr lang="en-US" sz="1300" dirty="0"/>
              <a:t> yang </a:t>
            </a:r>
            <a:r>
              <a:rPr lang="en-US" sz="1300" dirty="0" err="1"/>
              <a:t>sangat</a:t>
            </a:r>
            <a:r>
              <a:rPr lang="en-US" sz="1300" dirty="0"/>
              <a:t> </a:t>
            </a:r>
            <a:r>
              <a:rPr lang="en-US" sz="1300" dirty="0" err="1"/>
              <a:t>terotomatisasi</a:t>
            </a:r>
            <a:r>
              <a:rPr lang="en-US" sz="1300" dirty="0"/>
              <a:t> </a:t>
            </a:r>
            <a:r>
              <a:rPr lang="en-US" sz="1300" dirty="0" err="1"/>
              <a:t>sekalipun</a:t>
            </a:r>
            <a:r>
              <a:rPr lang="en-US" sz="1300" dirty="0"/>
              <a:t>, </a:t>
            </a:r>
            <a:r>
              <a:rPr lang="en-US" sz="1300" dirty="0" err="1"/>
              <a:t>sumber</a:t>
            </a:r>
            <a:r>
              <a:rPr lang="en-US" sz="1300" dirty="0"/>
              <a:t> </a:t>
            </a:r>
            <a:r>
              <a:rPr lang="en-US" sz="1300" dirty="0" err="1"/>
              <a:t>daya</a:t>
            </a:r>
            <a:r>
              <a:rPr lang="en-US" sz="1300" dirty="0"/>
              <a:t> </a:t>
            </a:r>
            <a:r>
              <a:rPr lang="en-US" sz="1300" dirty="0" err="1"/>
              <a:t>manusia</a:t>
            </a:r>
            <a:r>
              <a:rPr lang="en-US" sz="1300" dirty="0"/>
              <a:t> </a:t>
            </a:r>
            <a:r>
              <a:rPr lang="en-US" sz="1300" dirty="0" err="1"/>
              <a:t>merupakan</a:t>
            </a:r>
            <a:r>
              <a:rPr lang="en-US" sz="1300" dirty="0"/>
              <a:t> </a:t>
            </a:r>
            <a:r>
              <a:rPr lang="en-US" sz="1300" dirty="0" err="1"/>
              <a:t>aktiva</a:t>
            </a:r>
            <a:r>
              <a:rPr lang="en-US" sz="1300" dirty="0"/>
              <a:t> </a:t>
            </a:r>
            <a:r>
              <a:rPr lang="en-US" sz="1300" dirty="0" err="1"/>
              <a:t>perusahaan</a:t>
            </a:r>
            <a:r>
              <a:rPr lang="en-US" sz="1300" dirty="0"/>
              <a:t> yang paling </a:t>
            </a:r>
            <a:r>
              <a:rPr lang="en-US" sz="1300" dirty="0" err="1"/>
              <a:t>berharga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manusialah</a:t>
            </a:r>
            <a:r>
              <a:rPr lang="en-US" sz="1300" dirty="0"/>
              <a:t> yang </a:t>
            </a:r>
            <a:r>
              <a:rPr lang="en-US" sz="1300" dirty="0" err="1"/>
              <a:t>melakukan</a:t>
            </a:r>
            <a:r>
              <a:rPr lang="en-US" sz="1300" dirty="0"/>
              <a:t> </a:t>
            </a:r>
            <a:r>
              <a:rPr lang="en-US" sz="1300" dirty="0" err="1"/>
              <a:t>perencanaan</a:t>
            </a:r>
            <a:r>
              <a:rPr lang="en-US" sz="1300" dirty="0"/>
              <a:t>, </a:t>
            </a:r>
            <a:r>
              <a:rPr lang="en-US" sz="1300" dirty="0" err="1"/>
              <a:t>desain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pengaturan</a:t>
            </a:r>
            <a:r>
              <a:rPr lang="en-US" sz="1300" dirty="0"/>
              <a:t>.</a:t>
            </a:r>
            <a:endParaRPr sz="1300" dirty="0"/>
          </a:p>
        </p:txBody>
      </p:sp>
    </p:spTree>
    <p:extLst>
      <p:ext uri="{BB962C8B-B14F-4D97-AF65-F5344CB8AC3E}">
        <p14:creationId xmlns:p14="http://schemas.microsoft.com/office/powerpoint/2010/main" val="172757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Google Shape;1230;p41"/>
          <p:cNvSpPr txBox="1">
            <a:spLocks noGrp="1"/>
          </p:cNvSpPr>
          <p:nvPr>
            <p:ph type="subTitle" idx="1"/>
          </p:nvPr>
        </p:nvSpPr>
        <p:spPr>
          <a:xfrm>
            <a:off x="496388" y="1053737"/>
            <a:ext cx="8098971" cy="39536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defTabSz="357188">
              <a:spcBef>
                <a:spcPts val="600"/>
              </a:spcBef>
              <a:buNone/>
            </a:pPr>
            <a:r>
              <a:rPr lang="en-US" sz="1300" dirty="0"/>
              <a:t>Cara </a:t>
            </a:r>
            <a:r>
              <a:rPr lang="en-US" sz="1300" dirty="0" err="1"/>
              <a:t>terbaik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mengurangi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total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mengurangi</a:t>
            </a:r>
            <a:r>
              <a:rPr lang="en-US" sz="1300" dirty="0"/>
              <a:t> </a:t>
            </a:r>
            <a:r>
              <a:rPr lang="en-US" sz="1300" dirty="0" err="1"/>
              <a:t>kondisi</a:t>
            </a:r>
            <a:r>
              <a:rPr lang="en-US" sz="1300" dirty="0"/>
              <a:t> </a:t>
            </a:r>
            <a:r>
              <a:rPr lang="en-US" sz="1300" dirty="0" err="1"/>
              <a:t>kurangnya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.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historis</a:t>
            </a:r>
            <a:r>
              <a:rPr lang="en-US" sz="1300" dirty="0"/>
              <a:t>, </a:t>
            </a:r>
            <a:r>
              <a:rPr lang="en-US" sz="1300" dirty="0" err="1"/>
              <a:t>perusahaan</a:t>
            </a:r>
            <a:r>
              <a:rPr lang="en-US" sz="1300" dirty="0"/>
              <a:t> </a:t>
            </a:r>
            <a:r>
              <a:rPr lang="en-US" sz="1300" dirty="0" err="1"/>
              <a:t>menyelesaikan</a:t>
            </a:r>
            <a:r>
              <a:rPr lang="en-US" sz="1300" dirty="0"/>
              <a:t> </a:t>
            </a:r>
            <a:r>
              <a:rPr lang="en-US" sz="1300" dirty="0" err="1"/>
              <a:t>masalah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strategi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besar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inspeksi</a:t>
            </a:r>
            <a:r>
              <a:rPr lang="en-US" sz="1300" dirty="0"/>
              <a:t>. </a:t>
            </a:r>
            <a:r>
              <a:rPr lang="en-US" sz="1300" dirty="0" err="1"/>
              <a:t>Idenya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menghasilkan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yang </a:t>
            </a:r>
            <a:r>
              <a:rPr lang="en-US" sz="1300" dirty="0" err="1"/>
              <a:t>besar</a:t>
            </a:r>
            <a:r>
              <a:rPr lang="en-US" sz="1300" dirty="0"/>
              <a:t> </a:t>
            </a:r>
            <a:r>
              <a:rPr lang="en-US" sz="1300" dirty="0" err="1"/>
              <a:t>sedemikan</a:t>
            </a:r>
            <a:r>
              <a:rPr lang="en-US" sz="1300" dirty="0"/>
              <a:t> </a:t>
            </a:r>
            <a:r>
              <a:rPr lang="en-US" sz="1300" dirty="0" err="1"/>
              <a:t>rupa</a:t>
            </a:r>
            <a:r>
              <a:rPr lang="en-US" sz="1300" dirty="0"/>
              <a:t> </a:t>
            </a:r>
            <a:r>
              <a:rPr lang="en-US" sz="1300" dirty="0" err="1"/>
              <a:t>sehingga</a:t>
            </a:r>
            <a:r>
              <a:rPr lang="en-US" sz="1300" dirty="0"/>
              <a:t> </a:t>
            </a:r>
            <a:r>
              <a:rPr lang="en-US" sz="1300" dirty="0" err="1"/>
              <a:t>berapapun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unit yang </a:t>
            </a:r>
            <a:r>
              <a:rPr lang="en-US" sz="1300" dirty="0" err="1"/>
              <a:t>ditolak</a:t>
            </a:r>
            <a:r>
              <a:rPr lang="en-US" sz="1300" dirty="0"/>
              <a:t> di </a:t>
            </a:r>
            <a:r>
              <a:rPr lang="en-US" sz="1300" dirty="0" err="1"/>
              <a:t>akhir</a:t>
            </a:r>
            <a:r>
              <a:rPr lang="en-US" sz="1300" dirty="0"/>
              <a:t> proses, </a:t>
            </a:r>
            <a:r>
              <a:rPr lang="en-US" sz="1300" dirty="0" err="1"/>
              <a:t>perusahaan</a:t>
            </a:r>
            <a:r>
              <a:rPr lang="en-US" sz="1300" dirty="0"/>
              <a:t> </a:t>
            </a:r>
            <a:r>
              <a:rPr lang="en-US" sz="1300" dirty="0" err="1"/>
              <a:t>memiliki</a:t>
            </a:r>
            <a:r>
              <a:rPr lang="en-US" sz="1300" dirty="0"/>
              <a:t> </a:t>
            </a:r>
            <a:r>
              <a:rPr lang="en-US" sz="1300" dirty="0" err="1"/>
              <a:t>cukup</a:t>
            </a:r>
            <a:r>
              <a:rPr lang="en-US" sz="1300" dirty="0"/>
              <a:t> unit yang </a:t>
            </a:r>
            <a:r>
              <a:rPr lang="en-US" sz="1300" dirty="0" err="1"/>
              <a:t>baik</a:t>
            </a:r>
            <a:r>
              <a:rPr lang="en-US" sz="1300" dirty="0"/>
              <a:t> </a:t>
            </a:r>
            <a:r>
              <a:rPr lang="en-US" sz="1300" dirty="0" err="1"/>
              <a:t>guna</a:t>
            </a:r>
            <a:r>
              <a:rPr lang="en-US" sz="1300" dirty="0"/>
              <a:t> </a:t>
            </a:r>
            <a:r>
              <a:rPr lang="en-US" sz="1300" dirty="0" err="1"/>
              <a:t>memenuhi</a:t>
            </a:r>
            <a:r>
              <a:rPr lang="en-US" sz="1300" dirty="0"/>
              <a:t> </a:t>
            </a:r>
            <a:r>
              <a:rPr lang="en-US" sz="1300" dirty="0" err="1"/>
              <a:t>permintaan</a:t>
            </a:r>
            <a:r>
              <a:rPr lang="en-US" sz="1300" dirty="0"/>
              <a:t>.</a:t>
            </a:r>
          </a:p>
          <a:p>
            <a:pPr marL="0" lvl="0" indent="0" algn="just" defTabSz="357188">
              <a:spcBef>
                <a:spcPts val="600"/>
              </a:spcBef>
              <a:buNone/>
            </a:pPr>
            <a:r>
              <a:rPr lang="en-US" sz="1300" dirty="0" err="1"/>
              <a:t>Kekurangan</a:t>
            </a:r>
            <a:r>
              <a:rPr lang="en-US" sz="1300" dirty="0"/>
              <a:t> </a:t>
            </a:r>
            <a:r>
              <a:rPr lang="en-US" sz="1300" dirty="0" err="1"/>
              <a:t>pendekatan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:</a:t>
            </a:r>
          </a:p>
          <a:p>
            <a:pPr marL="342900" lvl="0" algn="just" defTabSz="357188">
              <a:spcBef>
                <a:spcPts val="600"/>
              </a:spcBef>
              <a:buFont typeface="+mj-lt"/>
              <a:buAutoNum type="arabicPeriod"/>
            </a:pPr>
            <a:r>
              <a:rPr lang="en-US" sz="1300" b="1" dirty="0" err="1"/>
              <a:t>Terlalu</a:t>
            </a:r>
            <a:r>
              <a:rPr lang="en-US" sz="1300" b="1" dirty="0"/>
              <a:t> </a:t>
            </a:r>
            <a:r>
              <a:rPr lang="en-US" sz="1300" b="1" dirty="0" err="1"/>
              <a:t>terlambat</a:t>
            </a:r>
            <a:r>
              <a:rPr lang="en-US" sz="1300" b="1" dirty="0"/>
              <a:t> </a:t>
            </a:r>
            <a:r>
              <a:rPr lang="en-US" sz="1300" b="1" dirty="0" err="1"/>
              <a:t>untuk</a:t>
            </a:r>
            <a:r>
              <a:rPr lang="en-US" sz="1300" b="1" dirty="0"/>
              <a:t> </a:t>
            </a:r>
            <a:r>
              <a:rPr lang="en-US" sz="1300" b="1" dirty="0" err="1"/>
              <a:t>mendeteksi</a:t>
            </a:r>
            <a:r>
              <a:rPr lang="en-US" sz="1300" b="1" dirty="0"/>
              <a:t> </a:t>
            </a:r>
            <a:r>
              <a:rPr lang="en-US" sz="1300" b="1" dirty="0" err="1"/>
              <a:t>kerugian</a:t>
            </a:r>
            <a:r>
              <a:rPr lang="en-US" sz="1300" b="1" dirty="0"/>
              <a:t> </a:t>
            </a:r>
            <a:r>
              <a:rPr lang="en-US" sz="1300" b="1" dirty="0" err="1"/>
              <a:t>produksi</a:t>
            </a:r>
            <a:endParaRPr lang="en-US" sz="1300" b="1" dirty="0"/>
          </a:p>
          <a:p>
            <a:pPr marL="0" lvl="0" indent="0" algn="just" defTabSz="357188">
              <a:spcBef>
                <a:spcPts val="600"/>
              </a:spcBef>
              <a:buNone/>
            </a:pPr>
            <a:r>
              <a:rPr lang="en-US" sz="1300" dirty="0"/>
              <a:t>	</a:t>
            </a: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terjadi</a:t>
            </a:r>
            <a:r>
              <a:rPr lang="en-US" sz="1300" dirty="0"/>
              <a:t> di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,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yang </a:t>
            </a:r>
            <a:r>
              <a:rPr lang="en-US" sz="1300" dirty="0" err="1"/>
              <a:t>defektif</a:t>
            </a:r>
            <a:r>
              <a:rPr lang="en-US" sz="1300" dirty="0"/>
              <a:t> </a:t>
            </a:r>
            <a:r>
              <a:rPr lang="en-US" sz="1300" dirty="0" err="1"/>
              <a:t>tentu</a:t>
            </a:r>
            <a:r>
              <a:rPr lang="en-US" sz="1300" dirty="0"/>
              <a:t> </a:t>
            </a:r>
            <a:r>
              <a:rPr lang="en-US" sz="1300" dirty="0" err="1"/>
              <a:t>saja</a:t>
            </a:r>
            <a:r>
              <a:rPr lang="en-US" sz="1300" dirty="0"/>
              <a:t> </a:t>
            </a:r>
            <a:r>
              <a:rPr lang="en-US" sz="1300" dirty="0" err="1"/>
              <a:t>merupakan</a:t>
            </a:r>
            <a:r>
              <a:rPr lang="en-US" sz="1300" dirty="0"/>
              <a:t> </a:t>
            </a:r>
            <a:r>
              <a:rPr lang="en-US" sz="1300" dirty="0" err="1"/>
              <a:t>kerugian</a:t>
            </a:r>
            <a:r>
              <a:rPr lang="en-US" sz="1300" dirty="0"/>
              <a:t>. </a:t>
            </a:r>
            <a:r>
              <a:rPr lang="en-US" sz="1300" dirty="0" err="1"/>
              <a:t>Pendekatan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bergantung</a:t>
            </a:r>
            <a:r>
              <a:rPr lang="en-US" sz="1300" dirty="0"/>
              <a:t> </a:t>
            </a:r>
            <a:r>
              <a:rPr lang="en-US" sz="1300" dirty="0" err="1"/>
              <a:t>pada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yang </a:t>
            </a:r>
            <a:r>
              <a:rPr lang="en-US" sz="1300" dirty="0" err="1"/>
              <a:t>besar</a:t>
            </a:r>
            <a:r>
              <a:rPr lang="en-US" sz="1300" dirty="0"/>
              <a:t>, </a:t>
            </a:r>
            <a:r>
              <a:rPr lang="en-US" sz="1300" dirty="0" err="1"/>
              <a:t>guna</a:t>
            </a:r>
            <a:r>
              <a:rPr lang="en-US" sz="1300" dirty="0"/>
              <a:t> </a:t>
            </a:r>
            <a:r>
              <a:rPr lang="en-US" sz="1300" dirty="0" err="1"/>
              <a:t>memastikan</a:t>
            </a:r>
            <a:r>
              <a:rPr lang="en-US" sz="1300" dirty="0"/>
              <a:t> </a:t>
            </a:r>
            <a:r>
              <a:rPr lang="en-US" sz="1300" dirty="0" err="1"/>
              <a:t>adanya</a:t>
            </a:r>
            <a:r>
              <a:rPr lang="en-US" sz="1300" dirty="0"/>
              <a:t> unit yang </a:t>
            </a:r>
            <a:r>
              <a:rPr lang="en-US" sz="1300" dirty="0" err="1"/>
              <a:t>baik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yang </a:t>
            </a:r>
            <a:r>
              <a:rPr lang="en-US" sz="1300" dirty="0" err="1"/>
              <a:t>mencukupi</a:t>
            </a:r>
            <a:r>
              <a:rPr lang="en-US" sz="1300" dirty="0"/>
              <a:t>. </a:t>
            </a:r>
            <a:r>
              <a:rPr lang="en-US" sz="1300" dirty="0" err="1"/>
              <a:t>Padahal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yang </a:t>
            </a:r>
            <a:r>
              <a:rPr lang="en-US" sz="1300" dirty="0" err="1"/>
              <a:t>besar</a:t>
            </a:r>
            <a:r>
              <a:rPr lang="en-US" sz="1300" dirty="0"/>
              <a:t> </a:t>
            </a:r>
            <a:r>
              <a:rPr lang="en-US" sz="1300" dirty="0" err="1"/>
              <a:t>itu</a:t>
            </a:r>
            <a:r>
              <a:rPr lang="en-US" sz="1300" dirty="0"/>
              <a:t> </a:t>
            </a:r>
            <a:r>
              <a:rPr lang="en-US" sz="1300" dirty="0" err="1"/>
              <a:t>biayanya</a:t>
            </a:r>
            <a:r>
              <a:rPr lang="en-US" sz="1300" dirty="0"/>
              <a:t> </a:t>
            </a:r>
            <a:r>
              <a:rPr lang="en-US" sz="1300" dirty="0" err="1"/>
              <a:t>mahal</a:t>
            </a:r>
            <a:r>
              <a:rPr lang="en-US" sz="1300" dirty="0"/>
              <a:t>. Hal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menyebabkan</a:t>
            </a:r>
            <a:r>
              <a:rPr lang="en-US" sz="1300" dirty="0"/>
              <a:t> </a:t>
            </a:r>
            <a:r>
              <a:rPr lang="en-US" sz="1300" dirty="0" err="1"/>
              <a:t>penggunaan</a:t>
            </a:r>
            <a:r>
              <a:rPr lang="en-US" sz="1300" dirty="0"/>
              <a:t> yang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efisien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sumber</a:t>
            </a:r>
            <a:r>
              <a:rPr lang="en-US" sz="1300" dirty="0"/>
              <a:t> </a:t>
            </a:r>
            <a:r>
              <a:rPr lang="en-US" sz="1300" dirty="0" err="1"/>
              <a:t>daya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terbuangnya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serta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. </a:t>
            </a:r>
            <a:r>
              <a:rPr lang="en-US" sz="1300" dirty="0" err="1"/>
              <a:t>Meskipun</a:t>
            </a:r>
            <a:r>
              <a:rPr lang="en-US" sz="1300" dirty="0"/>
              <a:t> </a:t>
            </a:r>
            <a:r>
              <a:rPr lang="en-US" sz="1300" dirty="0" err="1"/>
              <a:t>beberapa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inefisiensi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pemborosan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dihilangkan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sering</a:t>
            </a:r>
            <a:r>
              <a:rPr lang="en-US" sz="1300" dirty="0"/>
              <a:t> </a:t>
            </a:r>
            <a:r>
              <a:rPr lang="en-US" sz="1300" dirty="0" err="1"/>
              <a:t>inspeksi</a:t>
            </a:r>
            <a:r>
              <a:rPr lang="en-US" sz="1300" dirty="0"/>
              <a:t>,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inspeksi</a:t>
            </a:r>
            <a:r>
              <a:rPr lang="en-US" sz="1300" dirty="0"/>
              <a:t> </a:t>
            </a:r>
            <a:r>
              <a:rPr lang="en-US" sz="1300" dirty="0" err="1"/>
              <a:t>mahal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memberikan</a:t>
            </a:r>
            <a:r>
              <a:rPr lang="en-US" sz="1300" dirty="0"/>
              <a:t> </a:t>
            </a:r>
            <a:r>
              <a:rPr lang="en-US" sz="1300" dirty="0" err="1"/>
              <a:t>nilai</a:t>
            </a:r>
            <a:r>
              <a:rPr lang="en-US" sz="1300" dirty="0"/>
              <a:t> </a:t>
            </a:r>
            <a:r>
              <a:rPr lang="en-US" sz="1300" dirty="0" err="1"/>
              <a:t>tambah</a:t>
            </a:r>
            <a:r>
              <a:rPr lang="en-US" sz="1300" dirty="0"/>
              <a:t> </a:t>
            </a:r>
            <a:r>
              <a:rPr lang="en-US" sz="1300" dirty="0" err="1"/>
              <a:t>bagi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.</a:t>
            </a:r>
          </a:p>
          <a:p>
            <a:pPr marL="342900" lvl="0" algn="just" defTabSz="357188">
              <a:spcBef>
                <a:spcPts val="600"/>
              </a:spcBef>
              <a:buFont typeface="+mj-lt"/>
              <a:buAutoNum type="arabicPeriod" startAt="2"/>
            </a:pPr>
            <a:r>
              <a:rPr lang="en-US" sz="1300" b="1" dirty="0" err="1"/>
              <a:t>Besarnya</a:t>
            </a:r>
            <a:r>
              <a:rPr lang="en-US" sz="1300" b="1" dirty="0"/>
              <a:t> </a:t>
            </a:r>
            <a:r>
              <a:rPr lang="en-US" sz="1300" b="1" dirty="0" err="1"/>
              <a:t>biaya</a:t>
            </a:r>
            <a:r>
              <a:rPr lang="en-US" sz="1300" b="1" dirty="0"/>
              <a:t> </a:t>
            </a:r>
            <a:r>
              <a:rPr lang="en-US" sz="1300" b="1" dirty="0" err="1"/>
              <a:t>dari</a:t>
            </a:r>
            <a:r>
              <a:rPr lang="en-US" sz="1300" b="1" dirty="0"/>
              <a:t> </a:t>
            </a:r>
            <a:r>
              <a:rPr lang="en-US" sz="1300" b="1" dirty="0" err="1"/>
              <a:t>kerugian</a:t>
            </a:r>
            <a:r>
              <a:rPr lang="en-US" sz="1300" b="1" dirty="0"/>
              <a:t> </a:t>
            </a:r>
            <a:r>
              <a:rPr lang="en-US" sz="1300" b="1" dirty="0" err="1"/>
              <a:t>produksi</a:t>
            </a:r>
            <a:r>
              <a:rPr lang="en-US" sz="1300" b="1" dirty="0"/>
              <a:t> </a:t>
            </a:r>
            <a:r>
              <a:rPr lang="en-US" sz="1300" b="1" dirty="0" err="1"/>
              <a:t>ini</a:t>
            </a:r>
            <a:r>
              <a:rPr lang="en-US" sz="1300" b="1" dirty="0"/>
              <a:t> </a:t>
            </a:r>
            <a:r>
              <a:rPr lang="en-US" sz="1300" b="1" dirty="0" err="1"/>
              <a:t>jarang</a:t>
            </a:r>
            <a:r>
              <a:rPr lang="en-US" sz="1300" b="1" dirty="0"/>
              <a:t> </a:t>
            </a:r>
            <a:r>
              <a:rPr lang="en-US" sz="1300" b="1" dirty="0" err="1"/>
              <a:t>sekali</a:t>
            </a:r>
            <a:r>
              <a:rPr lang="en-US" sz="1300" b="1" dirty="0"/>
              <a:t> </a:t>
            </a:r>
            <a:r>
              <a:rPr lang="en-US" sz="1300" b="1" dirty="0" err="1"/>
              <a:t>diukur</a:t>
            </a:r>
            <a:endParaRPr lang="en-US" sz="1300" b="1" dirty="0"/>
          </a:p>
          <a:p>
            <a:pPr marL="0" lvl="0" indent="0" algn="just" defTabSz="357188">
              <a:spcBef>
                <a:spcPts val="600"/>
              </a:spcBef>
              <a:buNone/>
            </a:pPr>
            <a:r>
              <a:rPr lang="en-US" sz="1300" dirty="0"/>
              <a:t>	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,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pengerjaan</a:t>
            </a:r>
            <a:r>
              <a:rPr lang="en-US" sz="1300" dirty="0"/>
              <a:t> </a:t>
            </a:r>
            <a:r>
              <a:rPr lang="en-US" sz="1300" dirty="0" err="1"/>
              <a:t>kembali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sistem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yang </a:t>
            </a:r>
            <a:r>
              <a:rPr lang="en-US" sz="1300" dirty="0" err="1"/>
              <a:t>seperti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dipandang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umum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bagian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normal. </a:t>
            </a:r>
            <a:r>
              <a:rPr lang="en-US" sz="1300" dirty="0" err="1"/>
              <a:t>Konsekuensinya</a:t>
            </a:r>
            <a:r>
              <a:rPr lang="en-US" sz="1300" dirty="0"/>
              <a:t>, </a:t>
            </a:r>
            <a:r>
              <a:rPr lang="en-US" sz="1300" dirty="0" err="1"/>
              <a:t>biaya-biaya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sering</a:t>
            </a:r>
            <a:r>
              <a:rPr lang="en-US" sz="1300" dirty="0"/>
              <a:t> kali </a:t>
            </a:r>
            <a:r>
              <a:rPr lang="en-US" sz="1300" dirty="0" err="1"/>
              <a:t>diabaikan</a:t>
            </a:r>
            <a:r>
              <a:rPr lang="en-US" sz="1300" dirty="0"/>
              <a:t>, </a:t>
            </a:r>
            <a:r>
              <a:rPr lang="en-US" sz="1300" dirty="0" err="1"/>
              <a:t>sehingga</a:t>
            </a:r>
            <a:r>
              <a:rPr lang="en-US" sz="1300" dirty="0"/>
              <a:t> </a:t>
            </a:r>
            <a:r>
              <a:rPr lang="en-US" sz="1300" dirty="0" err="1"/>
              <a:t>memicu</a:t>
            </a:r>
            <a:r>
              <a:rPr lang="en-US" sz="1300" dirty="0"/>
              <a:t> (</a:t>
            </a:r>
            <a:r>
              <a:rPr lang="en-US" sz="1300" dirty="0" err="1"/>
              <a:t>atau</a:t>
            </a:r>
            <a:r>
              <a:rPr lang="en-US" sz="1300" dirty="0"/>
              <a:t> paling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menekan</a:t>
            </a:r>
            <a:r>
              <a:rPr lang="en-US" sz="1300" dirty="0"/>
              <a:t>) </a:t>
            </a:r>
            <a:r>
              <a:rPr lang="en-US" sz="1300" dirty="0" err="1"/>
              <a:t>pemborosan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inefisiensi</a:t>
            </a:r>
            <a:r>
              <a:rPr lang="en-US" sz="1300" dirty="0"/>
              <a:t>.</a:t>
            </a:r>
          </a:p>
          <a:p>
            <a:pPr marL="0" lvl="0" indent="0" algn="just" defTabSz="357188">
              <a:spcBef>
                <a:spcPts val="600"/>
              </a:spcBef>
              <a:buNone/>
            </a:pPr>
            <a:endParaRPr lang="en-US" sz="1300" dirty="0"/>
          </a:p>
          <a:p>
            <a:pPr marL="0" lvl="0" indent="0" algn="just" defTabSz="357188">
              <a:spcBef>
                <a:spcPts val="600"/>
              </a:spcBef>
              <a:buNone/>
            </a:pPr>
            <a:endParaRPr sz="1300" dirty="0"/>
          </a:p>
        </p:txBody>
      </p:sp>
      <p:sp>
        <p:nvSpPr>
          <p:cNvPr id="1231" name="Google Shape;1231;p41"/>
          <p:cNvSpPr txBox="1">
            <a:spLocks noGrp="1"/>
          </p:cNvSpPr>
          <p:nvPr>
            <p:ph type="title"/>
          </p:nvPr>
        </p:nvSpPr>
        <p:spPr>
          <a:xfrm>
            <a:off x="719988" y="561975"/>
            <a:ext cx="7704000" cy="561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0" dirty="0">
                <a:latin typeface="Berlin Sans FB Demi" panose="020E0802020502020306" pitchFamily="34" charset="0"/>
              </a:rPr>
              <a:t>Peningkatan Mutu Secara Berkelanjutan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1232" name="Google Shape;1232;p41"/>
          <p:cNvSpPr/>
          <p:nvPr/>
        </p:nvSpPr>
        <p:spPr>
          <a:xfrm rot="-3147069">
            <a:off x="6965341" y="4489708"/>
            <a:ext cx="40361" cy="27340"/>
          </a:xfrm>
          <a:custGeom>
            <a:avLst/>
            <a:gdLst/>
            <a:ahLst/>
            <a:cxnLst/>
            <a:rect l="l" t="t" r="r" b="b"/>
            <a:pathLst>
              <a:path w="3487" h="2362" extrusionOk="0">
                <a:moveTo>
                  <a:pt x="1668" y="1"/>
                </a:moveTo>
                <a:cubicBezTo>
                  <a:pt x="193" y="1"/>
                  <a:pt x="0" y="2361"/>
                  <a:pt x="1883" y="2361"/>
                </a:cubicBezTo>
                <a:cubicBezTo>
                  <a:pt x="3311" y="2361"/>
                  <a:pt x="3487" y="56"/>
                  <a:pt x="1783" y="5"/>
                </a:cubicBezTo>
                <a:cubicBezTo>
                  <a:pt x="1744" y="2"/>
                  <a:pt x="1706" y="1"/>
                  <a:pt x="166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62195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Google Shape;1230;p41"/>
          <p:cNvSpPr txBox="1">
            <a:spLocks noGrp="1"/>
          </p:cNvSpPr>
          <p:nvPr>
            <p:ph type="subTitle" idx="1"/>
          </p:nvPr>
        </p:nvSpPr>
        <p:spPr>
          <a:xfrm>
            <a:off x="653143" y="1123950"/>
            <a:ext cx="7872548" cy="36396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 defTabSz="357188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300" dirty="0" err="1"/>
              <a:t>Pendekatan</a:t>
            </a:r>
            <a:r>
              <a:rPr lang="en-US" sz="1300" dirty="0"/>
              <a:t> yang paling </a:t>
            </a:r>
            <a:r>
              <a:rPr lang="en-US" sz="1300" dirty="0" err="1"/>
              <a:t>baik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perbaikan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ialah</a:t>
            </a:r>
            <a:r>
              <a:rPr lang="en-US" sz="1300" dirty="0"/>
              <a:t> </a:t>
            </a:r>
            <a:r>
              <a:rPr lang="en-US" sz="1300" dirty="0" err="1"/>
              <a:t>mencari</a:t>
            </a:r>
            <a:r>
              <a:rPr lang="en-US" sz="1300" dirty="0"/>
              <a:t> </a:t>
            </a:r>
            <a:r>
              <a:rPr lang="en-US" sz="1300" dirty="0" err="1"/>
              <a:t>penyebab-penyebab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pemborosan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inefisiensi</a:t>
            </a:r>
            <a:r>
              <a:rPr lang="en-US" sz="1300" dirty="0"/>
              <a:t>, </a:t>
            </a:r>
            <a:r>
              <a:rPr lang="en-US" sz="1300" dirty="0" err="1"/>
              <a:t>kemudian</a:t>
            </a:r>
            <a:r>
              <a:rPr lang="en-US" sz="1300" dirty="0"/>
              <a:t> </a:t>
            </a:r>
            <a:r>
              <a:rPr lang="en-US" sz="1300" dirty="0" err="1"/>
              <a:t>mengembangkan</a:t>
            </a:r>
            <a:r>
              <a:rPr lang="en-US" sz="1300" dirty="0"/>
              <a:t> </a:t>
            </a:r>
            <a:r>
              <a:rPr lang="en-US" sz="1300" dirty="0" err="1"/>
              <a:t>rencana</a:t>
            </a:r>
            <a:r>
              <a:rPr lang="en-US" sz="1300" dirty="0"/>
              <a:t> </a:t>
            </a:r>
            <a:r>
              <a:rPr lang="en-US" sz="1300" dirty="0" err="1"/>
              <a:t>sistematis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menghilangkan</a:t>
            </a:r>
            <a:r>
              <a:rPr lang="en-US" sz="1300" dirty="0"/>
              <a:t> </a:t>
            </a:r>
            <a:r>
              <a:rPr lang="en-US" sz="1300" dirty="0" err="1"/>
              <a:t>penyebab-penyebab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 </a:t>
            </a:r>
            <a:r>
              <a:rPr lang="en-US" sz="1300" dirty="0" err="1"/>
              <a:t>Pendekatan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didasarkan</a:t>
            </a:r>
            <a:r>
              <a:rPr lang="en-US" sz="1300" dirty="0"/>
              <a:t> </a:t>
            </a:r>
            <a:r>
              <a:rPr lang="en-US" sz="1300" dirty="0" err="1"/>
              <a:t>pada</a:t>
            </a:r>
            <a:r>
              <a:rPr lang="en-US" sz="1300" dirty="0"/>
              <a:t> </a:t>
            </a:r>
            <a:r>
              <a:rPr lang="en-US" sz="1300" dirty="0" err="1"/>
              <a:t>keyakinan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meningkatkan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pencegahan</a:t>
            </a:r>
            <a:r>
              <a:rPr lang="en-US" sz="1300" dirty="0"/>
              <a:t>, </a:t>
            </a:r>
            <a:r>
              <a:rPr lang="en-US" sz="1300" dirty="0" err="1"/>
              <a:t>akan</a:t>
            </a:r>
            <a:r>
              <a:rPr lang="en-US" sz="1300" dirty="0"/>
              <a:t>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sedikit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defektif</a:t>
            </a:r>
            <a:r>
              <a:rPr lang="en-US" sz="1300" dirty="0"/>
              <a:t> yang </a:t>
            </a:r>
            <a:r>
              <a:rPr lang="en-US" sz="1300" dirty="0" err="1"/>
              <a:t>dihasilkan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total </a:t>
            </a:r>
            <a:r>
              <a:rPr lang="en-US" sz="1300" dirty="0" err="1"/>
              <a:t>akan</a:t>
            </a:r>
            <a:r>
              <a:rPr lang="en-US" sz="1300" dirty="0"/>
              <a:t> </a:t>
            </a:r>
            <a:r>
              <a:rPr lang="en-US" sz="1300" dirty="0" err="1"/>
              <a:t>menurun</a:t>
            </a:r>
            <a:r>
              <a:rPr lang="en-US" sz="1300" dirty="0"/>
              <a:t>. </a:t>
            </a:r>
            <a:r>
              <a:rPr lang="en-US" sz="1300" dirty="0" err="1"/>
              <a:t>Pendekatan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dimulai</a:t>
            </a:r>
            <a:r>
              <a:rPr lang="en-US" sz="1300" dirty="0"/>
              <a:t> </a:t>
            </a:r>
            <a:r>
              <a:rPr lang="en-US" sz="1300" dirty="0" err="1"/>
              <a:t>pada</a:t>
            </a:r>
            <a:r>
              <a:rPr lang="en-US" sz="1300" dirty="0"/>
              <a:t> </a:t>
            </a:r>
            <a:r>
              <a:rPr lang="en-US" sz="1300" dirty="0" err="1"/>
              <a:t>titik</a:t>
            </a:r>
            <a:r>
              <a:rPr lang="en-US" sz="1300" dirty="0"/>
              <a:t> </a:t>
            </a:r>
            <a:r>
              <a:rPr lang="en-US" sz="1300" dirty="0" err="1"/>
              <a:t>desain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sampai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seluruh</a:t>
            </a:r>
            <a:r>
              <a:rPr lang="en-US" sz="1300" dirty="0"/>
              <a:t> proses </a:t>
            </a:r>
            <a:r>
              <a:rPr lang="en-US" sz="1300" dirty="0" err="1"/>
              <a:t>produksi</a:t>
            </a:r>
            <a:r>
              <a:rPr lang="en-US" sz="1300" dirty="0"/>
              <a:t>.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memenuhi</a:t>
            </a:r>
            <a:r>
              <a:rPr lang="en-US" sz="1300" dirty="0"/>
              <a:t> </a:t>
            </a:r>
            <a:r>
              <a:rPr lang="en-US" sz="1300" dirty="0" err="1"/>
              <a:t>kebutuhan</a:t>
            </a:r>
            <a:r>
              <a:rPr lang="en-US" sz="1300" dirty="0"/>
              <a:t> </a:t>
            </a:r>
            <a:r>
              <a:rPr lang="en-US" sz="1300" dirty="0" err="1"/>
              <a:t>fungsional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diandalkan</a:t>
            </a:r>
            <a:r>
              <a:rPr lang="en-US" sz="1300" dirty="0"/>
              <a:t> </a:t>
            </a:r>
            <a:r>
              <a:rPr lang="en-US" sz="1300" dirty="0" err="1"/>
              <a:t>serta</a:t>
            </a:r>
            <a:r>
              <a:rPr lang="en-US" sz="1300" dirty="0"/>
              <a:t> </a:t>
            </a:r>
            <a:r>
              <a:rPr lang="en-US" sz="1300" dirty="0" err="1"/>
              <a:t>tahan</a:t>
            </a:r>
            <a:r>
              <a:rPr lang="en-US" sz="1300" dirty="0"/>
              <a:t> lama. </a:t>
            </a:r>
            <a:r>
              <a:rPr lang="en-US" sz="1300" dirty="0" err="1"/>
              <a:t>Selain</a:t>
            </a:r>
            <a:r>
              <a:rPr lang="en-US" sz="1300" dirty="0"/>
              <a:t> </a:t>
            </a:r>
            <a:r>
              <a:rPr lang="en-US" sz="1300" dirty="0" err="1"/>
              <a:t>itu</a:t>
            </a:r>
            <a:r>
              <a:rPr lang="en-US" sz="1300" dirty="0"/>
              <a:t>,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juga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didesain</a:t>
            </a:r>
            <a:r>
              <a:rPr lang="en-US" sz="1300" dirty="0"/>
              <a:t> agar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diproduksi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efisien</a:t>
            </a:r>
            <a:r>
              <a:rPr lang="en-US" sz="1300" dirty="0"/>
              <a:t>.</a:t>
            </a:r>
          </a:p>
          <a:p>
            <a:pPr marL="285750" lvl="0" indent="-285750" algn="just" defTabSz="357188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300" dirty="0" err="1"/>
              <a:t>Inspeksi</a:t>
            </a:r>
            <a:r>
              <a:rPr lang="en-US" sz="1300" dirty="0"/>
              <a:t> </a:t>
            </a:r>
            <a:r>
              <a:rPr lang="en-US" sz="1300" dirty="0" err="1"/>
              <a:t>atas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guna</a:t>
            </a:r>
            <a:r>
              <a:rPr lang="en-US" sz="1300" dirty="0"/>
              <a:t> </a:t>
            </a:r>
            <a:r>
              <a:rPr lang="en-US" sz="1300" dirty="0" err="1"/>
              <a:t>mencari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</a:t>
            </a:r>
            <a:r>
              <a:rPr lang="en-US" sz="1300" dirty="0" err="1"/>
              <a:t>juga</a:t>
            </a:r>
            <a:r>
              <a:rPr lang="en-US" sz="1300" dirty="0"/>
              <a:t> </a:t>
            </a:r>
            <a:r>
              <a:rPr lang="en-US" sz="1300" dirty="0" err="1"/>
              <a:t>masih</a:t>
            </a:r>
            <a:r>
              <a:rPr lang="en-US" sz="1300" dirty="0"/>
              <a:t> </a:t>
            </a:r>
            <a:r>
              <a:rPr lang="en-US" sz="1300" dirty="0" err="1"/>
              <a:t>penting</a:t>
            </a:r>
            <a:r>
              <a:rPr lang="en-US" sz="1300" dirty="0"/>
              <a:t>,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diperlukan</a:t>
            </a:r>
            <a:r>
              <a:rPr lang="en-US" sz="1300" dirty="0"/>
              <a:t> </a:t>
            </a:r>
            <a:r>
              <a:rPr lang="en-US" sz="1300" dirty="0" err="1"/>
              <a:t>pendekatan</a:t>
            </a:r>
            <a:r>
              <a:rPr lang="en-US" sz="1300" dirty="0"/>
              <a:t> </a:t>
            </a:r>
            <a:r>
              <a:rPr lang="en-US" sz="1300" dirty="0" err="1"/>
              <a:t>pengendalian</a:t>
            </a:r>
            <a:r>
              <a:rPr lang="en-US" sz="1300" dirty="0"/>
              <a:t> yang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dinamis</a:t>
            </a:r>
            <a:r>
              <a:rPr lang="en-US" sz="1300" dirty="0"/>
              <a:t>. Salah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pendekatan</a:t>
            </a:r>
            <a:r>
              <a:rPr lang="en-US" sz="1300" dirty="0"/>
              <a:t> </a:t>
            </a:r>
            <a:r>
              <a:rPr lang="en-US" sz="1300" dirty="0" err="1"/>
              <a:t>seperti</a:t>
            </a:r>
            <a:r>
              <a:rPr lang="en-US" sz="1300" dirty="0"/>
              <a:t> </a:t>
            </a:r>
            <a:r>
              <a:rPr lang="en-US" sz="1300" dirty="0" err="1"/>
              <a:t>itu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pengendalian</a:t>
            </a:r>
            <a:r>
              <a:rPr lang="en-US" sz="1300" dirty="0"/>
              <a:t> proses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statistik</a:t>
            </a:r>
            <a:r>
              <a:rPr lang="en-US" sz="1300" dirty="0"/>
              <a:t> </a:t>
            </a:r>
            <a:r>
              <a:rPr lang="en-US" sz="1300" dirty="0" err="1"/>
              <a:t>guna</a:t>
            </a:r>
            <a:r>
              <a:rPr lang="en-US" sz="1300" dirty="0"/>
              <a:t> </a:t>
            </a:r>
            <a:r>
              <a:rPr lang="en-US" sz="1300" dirty="0" err="1"/>
              <a:t>memonitor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mengurangi</a:t>
            </a:r>
            <a:r>
              <a:rPr lang="en-US" sz="1300" dirty="0"/>
              <a:t> </a:t>
            </a:r>
            <a:r>
              <a:rPr lang="en-US" sz="1300" dirty="0" err="1"/>
              <a:t>variabelitasnya</a:t>
            </a:r>
            <a:r>
              <a:rPr lang="en-US" sz="1300" dirty="0"/>
              <a:t>. </a:t>
            </a:r>
            <a:r>
              <a:rPr lang="en-US" sz="1300" dirty="0" err="1"/>
              <a:t>Tujuan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pengendalian</a:t>
            </a:r>
            <a:r>
              <a:rPr lang="en-US" sz="1300" dirty="0"/>
              <a:t> proses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statistik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menentukan</a:t>
            </a:r>
            <a:r>
              <a:rPr lang="en-US" sz="1300" dirty="0"/>
              <a:t> </a:t>
            </a:r>
            <a:r>
              <a:rPr lang="en-US" sz="1300" dirty="0" err="1"/>
              <a:t>kapan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proses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dibetulkan</a:t>
            </a:r>
            <a:r>
              <a:rPr lang="en-US" sz="1300" dirty="0"/>
              <a:t>.</a:t>
            </a:r>
          </a:p>
          <a:p>
            <a:pPr marL="285750" indent="-285750" algn="just" defTabSz="357188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300" dirty="0"/>
              <a:t>Usaha-</a:t>
            </a:r>
            <a:r>
              <a:rPr lang="en-US" sz="1300" dirty="0" err="1"/>
              <a:t>usaha</a:t>
            </a:r>
            <a:r>
              <a:rPr lang="en-US" sz="1300" dirty="0"/>
              <a:t> </a:t>
            </a:r>
            <a:r>
              <a:rPr lang="en-US" sz="1300" dirty="0" err="1"/>
              <a:t>perbaikan</a:t>
            </a:r>
            <a:r>
              <a:rPr lang="en-US" sz="1300" dirty="0"/>
              <a:t> </a:t>
            </a:r>
            <a:r>
              <a:rPr lang="en-US" sz="1300" dirty="0" err="1"/>
              <a:t>mutu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diperluas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aktivitas-aktivitas</a:t>
            </a:r>
            <a:r>
              <a:rPr lang="en-US" sz="1300" dirty="0"/>
              <a:t> </a:t>
            </a:r>
            <a:r>
              <a:rPr lang="en-US" sz="1300" dirty="0" err="1"/>
              <a:t>pemasaran</a:t>
            </a:r>
            <a:r>
              <a:rPr lang="en-US" sz="1300" dirty="0"/>
              <a:t>. </a:t>
            </a:r>
            <a:r>
              <a:rPr lang="en-US" sz="1300" dirty="0" err="1"/>
              <a:t>Pengemasan</a:t>
            </a:r>
            <a:r>
              <a:rPr lang="en-US" sz="1300" dirty="0"/>
              <a:t>, </a:t>
            </a:r>
            <a:r>
              <a:rPr lang="en-US" sz="1300" dirty="0" err="1"/>
              <a:t>efektivitas</a:t>
            </a:r>
            <a:r>
              <a:rPr lang="en-US" sz="1300" dirty="0"/>
              <a:t> </a:t>
            </a:r>
            <a:r>
              <a:rPr lang="en-US" sz="1300" dirty="0" err="1"/>
              <a:t>iklan</a:t>
            </a:r>
            <a:r>
              <a:rPr lang="en-US" sz="1300" dirty="0"/>
              <a:t>, </a:t>
            </a:r>
            <a:r>
              <a:rPr lang="en-US" sz="1300" dirty="0" err="1"/>
              <a:t>metode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, </a:t>
            </a:r>
            <a:r>
              <a:rPr lang="en-US" sz="1300" dirty="0" err="1"/>
              <a:t>citra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, </a:t>
            </a:r>
            <a:r>
              <a:rPr lang="en-US" sz="1300" dirty="0" err="1"/>
              <a:t>serta</a:t>
            </a:r>
            <a:r>
              <a:rPr lang="en-US" sz="1300" dirty="0"/>
              <a:t> </a:t>
            </a:r>
            <a:r>
              <a:rPr lang="en-US" sz="1300" dirty="0" err="1"/>
              <a:t>distribusi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pengiriman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dievaluasi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tujuan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memperbaiki</a:t>
            </a:r>
            <a:r>
              <a:rPr lang="en-US" sz="1300" dirty="0"/>
              <a:t> </a:t>
            </a:r>
            <a:r>
              <a:rPr lang="en-US" sz="1300" dirty="0" err="1"/>
              <a:t>layanan</a:t>
            </a:r>
            <a:r>
              <a:rPr lang="en-US" sz="1300" dirty="0"/>
              <a:t> </a:t>
            </a:r>
            <a:r>
              <a:rPr lang="en-US" sz="1300" dirty="0" err="1"/>
              <a:t>bagi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.</a:t>
            </a:r>
          </a:p>
          <a:p>
            <a:pPr marL="0" lvl="0" indent="0" algn="just" defTabSz="357188">
              <a:spcBef>
                <a:spcPts val="600"/>
              </a:spcBef>
              <a:buNone/>
            </a:pPr>
            <a:endParaRPr sz="1300" dirty="0"/>
          </a:p>
        </p:txBody>
      </p:sp>
      <p:sp>
        <p:nvSpPr>
          <p:cNvPr id="1231" name="Google Shape;1231;p41"/>
          <p:cNvSpPr txBox="1">
            <a:spLocks noGrp="1"/>
          </p:cNvSpPr>
          <p:nvPr>
            <p:ph type="title"/>
          </p:nvPr>
        </p:nvSpPr>
        <p:spPr>
          <a:xfrm>
            <a:off x="719988" y="561975"/>
            <a:ext cx="7704000" cy="561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0" dirty="0">
                <a:latin typeface="Berlin Sans FB Demi" panose="020E0802020502020306" pitchFamily="34" charset="0"/>
              </a:rPr>
              <a:t>Peningkatan Mutu Secara Berkelanjutan (2)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1232" name="Google Shape;1232;p41"/>
          <p:cNvSpPr/>
          <p:nvPr/>
        </p:nvSpPr>
        <p:spPr>
          <a:xfrm rot="-3147069">
            <a:off x="6965341" y="4489708"/>
            <a:ext cx="40361" cy="27340"/>
          </a:xfrm>
          <a:custGeom>
            <a:avLst/>
            <a:gdLst/>
            <a:ahLst/>
            <a:cxnLst/>
            <a:rect l="l" t="t" r="r" b="b"/>
            <a:pathLst>
              <a:path w="3487" h="2362" extrusionOk="0">
                <a:moveTo>
                  <a:pt x="1668" y="1"/>
                </a:moveTo>
                <a:cubicBezTo>
                  <a:pt x="193" y="1"/>
                  <a:pt x="0" y="2361"/>
                  <a:pt x="1883" y="2361"/>
                </a:cubicBezTo>
                <a:cubicBezTo>
                  <a:pt x="3311" y="2361"/>
                  <a:pt x="3487" y="56"/>
                  <a:pt x="1783" y="5"/>
                </a:cubicBezTo>
                <a:cubicBezTo>
                  <a:pt x="1744" y="2"/>
                  <a:pt x="1706" y="1"/>
                  <a:pt x="166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151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p38"/>
          <p:cNvSpPr/>
          <p:nvPr/>
        </p:nvSpPr>
        <p:spPr>
          <a:xfrm>
            <a:off x="827859" y="1381125"/>
            <a:ext cx="7467600" cy="3238500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2" name="Google Shape;1092;p38"/>
          <p:cNvSpPr txBox="1">
            <a:spLocks noGrp="1"/>
          </p:cNvSpPr>
          <p:nvPr>
            <p:ph type="title"/>
          </p:nvPr>
        </p:nvSpPr>
        <p:spPr>
          <a:xfrm>
            <a:off x="1274173" y="519022"/>
            <a:ext cx="6557554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0" dirty="0">
                <a:latin typeface="Berlin Sans FB Demi" panose="020E0802020502020306" pitchFamily="34" charset="0"/>
              </a:rPr>
              <a:t>Mengukur dan Melaporkan Biaya Mutu</a:t>
            </a:r>
            <a:endParaRPr sz="2800" b="0" dirty="0">
              <a:latin typeface="Berlin Sans FB Demi" panose="020E0802020502020306" pitchFamily="34" charset="0"/>
            </a:endParaRPr>
          </a:p>
        </p:txBody>
      </p:sp>
      <p:sp>
        <p:nvSpPr>
          <p:cNvPr id="1094" name="Google Shape;1094;p38"/>
          <p:cNvSpPr txBox="1">
            <a:spLocks noGrp="1"/>
          </p:cNvSpPr>
          <p:nvPr>
            <p:ph type="subTitle" idx="1"/>
          </p:nvPr>
        </p:nvSpPr>
        <p:spPr>
          <a:xfrm>
            <a:off x="1271456" y="1541417"/>
            <a:ext cx="6540137" cy="29086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600"/>
              </a:spcBef>
            </a:pP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mutu</a:t>
            </a:r>
            <a:r>
              <a:rPr lang="en-US" sz="1400" dirty="0"/>
              <a:t>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kebanyakan</a:t>
            </a:r>
            <a:r>
              <a:rPr lang="en-US" sz="1400" dirty="0"/>
              <a:t> </a:t>
            </a:r>
            <a:r>
              <a:rPr lang="en-US" sz="1400" dirty="0" err="1"/>
              <a:t>perusahaaan</a:t>
            </a:r>
            <a:r>
              <a:rPr lang="en-US" sz="1400" dirty="0"/>
              <a:t> </a:t>
            </a:r>
            <a:r>
              <a:rPr lang="en-US" sz="1400" dirty="0" err="1"/>
              <a:t>cukup</a:t>
            </a:r>
            <a:r>
              <a:rPr lang="en-US" sz="1400" dirty="0"/>
              <a:t> </a:t>
            </a:r>
            <a:r>
              <a:rPr lang="en-US" sz="1400" dirty="0" err="1"/>
              <a:t>tinggi</a:t>
            </a:r>
            <a:r>
              <a:rPr lang="en-US" sz="1400" dirty="0"/>
              <a:t>. </a:t>
            </a:r>
            <a:r>
              <a:rPr lang="en-US" sz="1400" dirty="0" err="1"/>
              <a:t>Mengukur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melaporkan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mutu</a:t>
            </a:r>
            <a:r>
              <a:rPr lang="en-US" sz="1400" dirty="0"/>
              <a:t> yang </a:t>
            </a:r>
            <a:r>
              <a:rPr lang="en-US" sz="1400" dirty="0" err="1"/>
              <a:t>cukup</a:t>
            </a:r>
            <a:r>
              <a:rPr lang="en-US" sz="1400" dirty="0"/>
              <a:t> </a:t>
            </a:r>
            <a:r>
              <a:rPr lang="en-US" sz="1400" dirty="0" err="1"/>
              <a:t>tinggi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menarik</a:t>
            </a:r>
            <a:r>
              <a:rPr lang="en-US" sz="1400" dirty="0"/>
              <a:t> </a:t>
            </a:r>
            <a:r>
              <a:rPr lang="en-US" sz="1400" dirty="0" err="1"/>
              <a:t>perhatian</a:t>
            </a:r>
            <a:r>
              <a:rPr lang="en-US" sz="1400" dirty="0"/>
              <a:t> </a:t>
            </a:r>
            <a:r>
              <a:rPr lang="en-US" sz="1400" dirty="0" err="1"/>
              <a:t>manajemen</a:t>
            </a:r>
            <a:r>
              <a:rPr lang="en-US" sz="1400" dirty="0"/>
              <a:t> </a:t>
            </a:r>
            <a:r>
              <a:rPr lang="en-US" sz="1400" dirty="0" err="1"/>
              <a:t>puncak</a:t>
            </a:r>
            <a:r>
              <a:rPr lang="en-US" sz="1400" dirty="0"/>
              <a:t>.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saat</a:t>
            </a:r>
            <a:r>
              <a:rPr lang="en-US" sz="1400" dirty="0"/>
              <a:t> yang </a:t>
            </a:r>
            <a:r>
              <a:rPr lang="en-US" sz="1400" dirty="0" err="1"/>
              <a:t>sama</a:t>
            </a:r>
            <a:r>
              <a:rPr lang="en-US" sz="1400" dirty="0"/>
              <a:t>,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itu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insentif</a:t>
            </a:r>
            <a:r>
              <a:rPr lang="en-US" sz="1400" dirty="0"/>
              <a:t> </a:t>
            </a:r>
            <a:r>
              <a:rPr lang="en-US" sz="1400" dirty="0" err="1"/>
              <a:t>besar</a:t>
            </a:r>
            <a:r>
              <a:rPr lang="en-US" sz="1400" dirty="0"/>
              <a:t> </a:t>
            </a:r>
            <a:r>
              <a:rPr lang="en-US" sz="1400" dirty="0" err="1"/>
              <a:t>bagi</a:t>
            </a:r>
            <a:r>
              <a:rPr lang="en-US" sz="1400" dirty="0"/>
              <a:t> </a:t>
            </a:r>
            <a:r>
              <a:rPr lang="en-US" sz="1400" dirty="0" err="1"/>
              <a:t>perbaikan</a:t>
            </a:r>
            <a:r>
              <a:rPr lang="en-US" sz="1400" dirty="0"/>
              <a:t>. </a:t>
            </a:r>
            <a:r>
              <a:rPr lang="en-US" sz="1400" dirty="0" err="1"/>
              <a:t>Pelaporan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mutu</a:t>
            </a:r>
            <a:r>
              <a:rPr lang="en-US" sz="1400" dirty="0"/>
              <a:t> </a:t>
            </a:r>
            <a:r>
              <a:rPr lang="en-US" sz="1400" dirty="0" err="1"/>
              <a:t>juga</a:t>
            </a:r>
            <a:r>
              <a:rPr lang="en-US" sz="1400" dirty="0"/>
              <a:t>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arahan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mengindikasikan</a:t>
            </a:r>
            <a:r>
              <a:rPr lang="en-US" sz="1400" dirty="0"/>
              <a:t> </a:t>
            </a:r>
            <a:r>
              <a:rPr lang="en-US" sz="1400" dirty="0" err="1"/>
              <a:t>kesempatan-kesempatan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perbaikan</a:t>
            </a:r>
            <a:r>
              <a:rPr lang="en-US" sz="1400" dirty="0"/>
              <a:t> yang </a:t>
            </a:r>
            <a:r>
              <a:rPr lang="en-US" sz="1400" dirty="0" err="1"/>
              <a:t>substansial</a:t>
            </a:r>
            <a:r>
              <a:rPr lang="en-US" sz="1400" dirty="0"/>
              <a:t>.</a:t>
            </a:r>
          </a:p>
          <a:p>
            <a:pPr marL="0" lvl="0" indent="0">
              <a:spcBef>
                <a:spcPts val="600"/>
              </a:spcBef>
            </a:pPr>
            <a:r>
              <a:rPr lang="en-US" sz="1400" dirty="0" err="1"/>
              <a:t>Kebanyakan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berbagai</a:t>
            </a:r>
            <a:r>
              <a:rPr lang="en-US" sz="1400" dirty="0"/>
              <a:t> </a:t>
            </a:r>
            <a:r>
              <a:rPr lang="en-US" sz="1400" dirty="0" err="1"/>
              <a:t>jenis</a:t>
            </a:r>
            <a:r>
              <a:rPr lang="en-US" sz="1400" dirty="0"/>
              <a:t> </a:t>
            </a:r>
            <a:r>
              <a:rPr lang="en-US" sz="1400" dirty="0" err="1"/>
              <a:t>kegagalan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diukur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dilaporkan</a:t>
            </a:r>
            <a:r>
              <a:rPr lang="en-US" sz="1400" dirty="0"/>
              <a:t> </a:t>
            </a:r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periode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dilaporkan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manajemen</a:t>
            </a:r>
            <a:r>
              <a:rPr lang="en-US" sz="1400" dirty="0"/>
              <a:t> </a:t>
            </a:r>
            <a:r>
              <a:rPr lang="en-US" sz="1400" dirty="0" err="1"/>
              <a:t>perkuartal</a:t>
            </a:r>
            <a:r>
              <a:rPr lang="en-US" sz="1400" dirty="0"/>
              <a:t>, </a:t>
            </a:r>
            <a:r>
              <a:rPr lang="en-US" sz="1400" dirty="0" err="1"/>
              <a:t>perbulan</a:t>
            </a:r>
            <a:r>
              <a:rPr lang="en-US" sz="1400" dirty="0"/>
              <a:t>,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sering</a:t>
            </a:r>
            <a:r>
              <a:rPr lang="en-US" sz="1400" dirty="0"/>
              <a:t> </a:t>
            </a:r>
            <a:r>
              <a:rPr lang="en-US" sz="1400" dirty="0" err="1"/>
              <a:t>lagi</a:t>
            </a:r>
            <a:r>
              <a:rPr lang="en-US" sz="1400" dirty="0"/>
              <a:t>. </a:t>
            </a:r>
            <a:r>
              <a:rPr lang="en-US" sz="1400" dirty="0" err="1"/>
              <a:t>Meskipun</a:t>
            </a:r>
            <a:r>
              <a:rPr lang="en-US" sz="1400" dirty="0"/>
              <a:t> </a:t>
            </a:r>
            <a:r>
              <a:rPr lang="en-US" sz="1400" dirty="0" err="1"/>
              <a:t>demikian</a:t>
            </a:r>
            <a:r>
              <a:rPr lang="en-US" sz="1400" dirty="0"/>
              <a:t>, </a:t>
            </a:r>
            <a:r>
              <a:rPr lang="en-US" sz="1400" dirty="0" err="1"/>
              <a:t>laporan</a:t>
            </a:r>
            <a:r>
              <a:rPr lang="en-US" sz="1400" dirty="0"/>
              <a:t> </a:t>
            </a:r>
            <a:r>
              <a:rPr lang="en-US" sz="1400" dirty="0" err="1"/>
              <a:t>terinci</a:t>
            </a:r>
            <a:r>
              <a:rPr lang="en-US" sz="1400" dirty="0"/>
              <a:t> </a:t>
            </a:r>
            <a:r>
              <a:rPr lang="en-US" sz="1400" dirty="0" err="1"/>
              <a:t>menyediakan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cara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mengidentifikasi</a:t>
            </a:r>
            <a:r>
              <a:rPr lang="en-US" sz="1400" dirty="0"/>
              <a:t> </a:t>
            </a:r>
            <a:r>
              <a:rPr lang="en-US" sz="1400" dirty="0" err="1"/>
              <a:t>masalah</a:t>
            </a:r>
            <a:r>
              <a:rPr lang="en-US" sz="1400" dirty="0"/>
              <a:t> </a:t>
            </a:r>
            <a:r>
              <a:rPr lang="en-US" sz="1400" dirty="0" err="1"/>
              <a:t>mutu</a:t>
            </a:r>
            <a:r>
              <a:rPr lang="en-US" sz="1400" dirty="0"/>
              <a:t> yang </a:t>
            </a:r>
            <a:r>
              <a:rPr lang="en-US" sz="1400" dirty="0" err="1"/>
              <a:t>harus</a:t>
            </a:r>
            <a:r>
              <a:rPr lang="en-US" sz="1400" dirty="0"/>
              <a:t> </a:t>
            </a:r>
            <a:r>
              <a:rPr lang="en-US" sz="1400" dirty="0" err="1"/>
              <a:t>diperhatikan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tim</a:t>
            </a:r>
            <a:r>
              <a:rPr lang="en-US" sz="1400" dirty="0"/>
              <a:t> </a:t>
            </a:r>
            <a:r>
              <a:rPr lang="en-US" sz="1400" dirty="0" err="1"/>
              <a:t>mutu</a:t>
            </a:r>
            <a:r>
              <a:rPr lang="en-US" sz="1400" dirty="0"/>
              <a:t> yang </a:t>
            </a:r>
            <a:r>
              <a:rPr lang="en-US" sz="1400" dirty="0" err="1"/>
              <a:t>terdiri</a:t>
            </a:r>
            <a:r>
              <a:rPr lang="en-US" sz="1400" dirty="0"/>
              <a:t> </a:t>
            </a:r>
            <a:r>
              <a:rPr lang="en-US" sz="1400" dirty="0" err="1"/>
              <a:t>atas</a:t>
            </a:r>
            <a:r>
              <a:rPr lang="en-US" sz="1400" dirty="0"/>
              <a:t> </a:t>
            </a:r>
            <a:r>
              <a:rPr lang="en-US" sz="1400" dirty="0" err="1"/>
              <a:t>karyawan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area-area yang </a:t>
            </a:r>
            <a:r>
              <a:rPr lang="en-US" sz="1400" dirty="0" err="1"/>
              <a:t>terpengaruh</a:t>
            </a:r>
            <a:r>
              <a:rPr lang="en-US" sz="1400" dirty="0"/>
              <a:t>. </a:t>
            </a: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yang </a:t>
            </a:r>
            <a:r>
              <a:rPr lang="en-US" sz="1400" dirty="0" err="1"/>
              <a:t>terlibat</a:t>
            </a:r>
            <a:r>
              <a:rPr lang="en-US" sz="1400" dirty="0"/>
              <a:t> </a:t>
            </a:r>
            <a:r>
              <a:rPr lang="en-US" sz="1400" dirty="0" err="1"/>
              <a:t>cukup</a:t>
            </a:r>
            <a:r>
              <a:rPr lang="en-US" sz="1400" dirty="0"/>
              <a:t> </a:t>
            </a:r>
            <a:r>
              <a:rPr lang="en-US" sz="1400" dirty="0" err="1"/>
              <a:t>siginifikan</a:t>
            </a:r>
            <a:r>
              <a:rPr lang="en-US" sz="1400" dirty="0"/>
              <a:t>, </a:t>
            </a:r>
            <a:r>
              <a:rPr lang="en-US" sz="1400" dirty="0" err="1"/>
              <a:t>manajemen</a:t>
            </a:r>
            <a:r>
              <a:rPr lang="en-US" sz="1400" dirty="0"/>
              <a:t> </a:t>
            </a:r>
            <a:r>
              <a:rPr lang="en-US" sz="1400" dirty="0" err="1"/>
              <a:t>puncak</a:t>
            </a:r>
            <a:r>
              <a:rPr lang="en-US" sz="1400" dirty="0"/>
              <a:t> </a:t>
            </a:r>
            <a:r>
              <a:rPr lang="en-US" sz="1400" dirty="0" err="1"/>
              <a:t>sebaiknya</a:t>
            </a:r>
            <a:r>
              <a:rPr lang="en-US" sz="1400" dirty="0"/>
              <a:t> </a:t>
            </a:r>
            <a:r>
              <a:rPr lang="en-US" sz="1400" dirty="0" err="1"/>
              <a:t>berpartisipasi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aktif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tim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.</a:t>
            </a:r>
            <a:endParaRPr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37"/>
          <p:cNvSpPr txBox="1">
            <a:spLocks noGrp="1"/>
          </p:cNvSpPr>
          <p:nvPr>
            <p:ph type="title"/>
          </p:nvPr>
        </p:nvSpPr>
        <p:spPr>
          <a:xfrm>
            <a:off x="780974" y="377255"/>
            <a:ext cx="7622796" cy="12397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sv-SE" sz="2400" b="0" dirty="0">
                <a:latin typeface="Berlin Sans FB Demi" panose="020E0802020502020306" pitchFamily="34" charset="0"/>
              </a:rPr>
              <a:t>Akuntansi untuk Kerugian dalam Proses Produksi (</a:t>
            </a:r>
            <a:r>
              <a:rPr lang="sv-SE" sz="2400" b="0" i="1" dirty="0">
                <a:latin typeface="Berlin Sans FB Demi" panose="020E0802020502020306" pitchFamily="34" charset="0"/>
              </a:rPr>
              <a:t>Production Losses</a:t>
            </a:r>
            <a:r>
              <a:rPr lang="sv-SE" sz="2400" b="0" dirty="0">
                <a:latin typeface="Berlin Sans FB Demi" panose="020E0802020502020306" pitchFamily="34" charset="0"/>
              </a:rPr>
              <a:t>) dalam Sistem Perhitungan Biaya berdasarkan Pesanan</a:t>
            </a:r>
            <a:endParaRPr sz="2400" b="0" dirty="0">
              <a:latin typeface="Berlin Sans FB Demi" panose="020E0802020502020306" pitchFamily="34" charset="0"/>
            </a:endParaRPr>
          </a:p>
        </p:txBody>
      </p:sp>
      <p:sp>
        <p:nvSpPr>
          <p:cNvPr id="1061" name="Google Shape;1061;p37"/>
          <p:cNvSpPr txBox="1">
            <a:spLocks noGrp="1"/>
          </p:cNvSpPr>
          <p:nvPr>
            <p:ph type="body" idx="2"/>
          </p:nvPr>
        </p:nvSpPr>
        <p:spPr>
          <a:xfrm>
            <a:off x="693699" y="1645919"/>
            <a:ext cx="7805857" cy="28837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85750" lvl="0" indent="-28575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1400" dirty="0" err="1"/>
              <a:t>Kerugian</a:t>
            </a:r>
            <a:r>
              <a:rPr lang="en-US" sz="1400" dirty="0"/>
              <a:t> </a:t>
            </a:r>
            <a:r>
              <a:rPr lang="en-US" sz="1400" dirty="0" err="1"/>
              <a:t>produksi</a:t>
            </a:r>
            <a:r>
              <a:rPr lang="en-US" sz="1400" dirty="0"/>
              <a:t> di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/>
              <a:t>pesanan</a:t>
            </a:r>
            <a:r>
              <a:rPr lang="en-US" sz="1400" dirty="0"/>
              <a:t> </a:t>
            </a:r>
            <a:r>
              <a:rPr lang="en-US" sz="1400" dirty="0" err="1"/>
              <a:t>termasuk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</a:t>
            </a:r>
            <a:r>
              <a:rPr lang="en-US" sz="1400" dirty="0" err="1"/>
              <a:t>sisa</a:t>
            </a:r>
            <a:r>
              <a:rPr lang="en-US" sz="1400" dirty="0"/>
              <a:t>,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cacat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pengerjaan</a:t>
            </a:r>
            <a:r>
              <a:rPr lang="en-US" sz="1400" dirty="0"/>
              <a:t> </a:t>
            </a:r>
            <a:r>
              <a:rPr lang="en-US" sz="1400" dirty="0" err="1"/>
              <a:t>kembali</a:t>
            </a:r>
            <a:r>
              <a:rPr lang="en-US" sz="1400" dirty="0"/>
              <a:t> </a:t>
            </a:r>
            <a:r>
              <a:rPr lang="en-US" sz="1400" dirty="0" err="1"/>
              <a:t>atas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cacat</a:t>
            </a:r>
            <a:r>
              <a:rPr lang="en-US" sz="1400" dirty="0"/>
              <a:t>. </a:t>
            </a:r>
          </a:p>
          <a:p>
            <a:pPr marL="285750" lvl="0" indent="-28575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1400" dirty="0" err="1"/>
              <a:t>Kebanyakan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kerugian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diakibatkan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kurangnya</a:t>
            </a:r>
            <a:r>
              <a:rPr lang="en-US" sz="1400" dirty="0"/>
              <a:t> </a:t>
            </a:r>
            <a:r>
              <a:rPr lang="en-US" sz="1400" dirty="0" err="1"/>
              <a:t>mutu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sebaiknya</a:t>
            </a:r>
            <a:r>
              <a:rPr lang="en-US" sz="1400" dirty="0"/>
              <a:t> </a:t>
            </a:r>
            <a:r>
              <a:rPr lang="en-US" sz="1400" dirty="0" err="1"/>
              <a:t>dihilangkan</a:t>
            </a:r>
            <a:r>
              <a:rPr lang="en-US" sz="1400" dirty="0"/>
              <a:t> </a:t>
            </a: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memungkinkan</a:t>
            </a:r>
            <a:r>
              <a:rPr lang="en-US" sz="1400" dirty="0"/>
              <a:t>. </a:t>
            </a:r>
          </a:p>
          <a:p>
            <a:pPr marL="285750" lvl="0" indent="-28575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1400" dirty="0"/>
              <a:t>Salah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cara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menarik</a:t>
            </a:r>
            <a:r>
              <a:rPr lang="en-US" sz="1400" dirty="0"/>
              <a:t> </a:t>
            </a:r>
            <a:r>
              <a:rPr lang="en-US" sz="1400" dirty="0" err="1"/>
              <a:t>perhatian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kebutuhan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mengurangi</a:t>
            </a:r>
            <a:r>
              <a:rPr lang="en-US" sz="1400" dirty="0"/>
              <a:t> </a:t>
            </a:r>
            <a:r>
              <a:rPr lang="en-US" sz="1400" dirty="0" err="1"/>
              <a:t>jenis</a:t>
            </a:r>
            <a:r>
              <a:rPr lang="en-US" sz="1400" dirty="0"/>
              <a:t> </a:t>
            </a:r>
            <a:r>
              <a:rPr lang="en-US" sz="1400" dirty="0" err="1"/>
              <a:t>kegagalan</a:t>
            </a:r>
            <a:r>
              <a:rPr lang="en-US" sz="1400" dirty="0"/>
              <a:t> </a:t>
            </a:r>
            <a:r>
              <a:rPr lang="en-US" sz="1400" dirty="0" err="1"/>
              <a:t>mutu</a:t>
            </a:r>
            <a:r>
              <a:rPr lang="en-US" sz="1400" dirty="0"/>
              <a:t> </a:t>
            </a:r>
            <a:r>
              <a:rPr lang="en-US" sz="1400" dirty="0" err="1"/>
              <a:t>semacam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menentukan</a:t>
            </a:r>
            <a:r>
              <a:rPr lang="en-US" sz="1400" dirty="0"/>
              <a:t> </a:t>
            </a:r>
            <a:r>
              <a:rPr lang="en-US" sz="1400" dirty="0" err="1"/>
              <a:t>biayanya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kemudian</a:t>
            </a:r>
            <a:r>
              <a:rPr lang="en-US" sz="1400" dirty="0"/>
              <a:t> </a:t>
            </a:r>
            <a:r>
              <a:rPr lang="en-US" sz="1400" dirty="0" err="1"/>
              <a:t>melaporkannya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manajemen</a:t>
            </a:r>
            <a:r>
              <a:rPr lang="en-US" sz="1400" dirty="0"/>
              <a:t> </a:t>
            </a:r>
            <a:r>
              <a:rPr lang="en-US" sz="1400" dirty="0" err="1"/>
              <a:t>puncak</a:t>
            </a:r>
            <a:r>
              <a:rPr lang="en-US" sz="1400" dirty="0"/>
              <a:t>. </a:t>
            </a:r>
          </a:p>
          <a:p>
            <a:pPr marL="285750" lvl="0" indent="-285750" algn="just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1400" dirty="0" err="1"/>
              <a:t>Biaya</a:t>
            </a:r>
            <a:r>
              <a:rPr lang="en-US" sz="1400" dirty="0"/>
              <a:t> yang </a:t>
            </a:r>
            <a:r>
              <a:rPr lang="en-US" sz="1400" dirty="0" err="1"/>
              <a:t>besar</a:t>
            </a:r>
            <a:r>
              <a:rPr lang="en-US" sz="1400" dirty="0"/>
              <a:t> </a:t>
            </a:r>
            <a:r>
              <a:rPr lang="en-US" sz="1400" dirty="0" err="1"/>
              <a:t>menandakan</a:t>
            </a:r>
            <a:r>
              <a:rPr lang="en-US" sz="1400" dirty="0"/>
              <a:t> </a:t>
            </a:r>
            <a:r>
              <a:rPr lang="en-US" sz="1400" dirty="0" err="1"/>
              <a:t>kesempatan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memperbaiki</a:t>
            </a:r>
            <a:r>
              <a:rPr lang="en-US" sz="1400" dirty="0"/>
              <a:t> </a:t>
            </a:r>
            <a:r>
              <a:rPr lang="en-US" sz="1400" dirty="0" err="1"/>
              <a:t>mutu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substansial</a:t>
            </a:r>
            <a:r>
              <a:rPr lang="en-US" sz="1400" dirty="0"/>
              <a:t>, yang </a:t>
            </a:r>
            <a:r>
              <a:rPr lang="en-US" sz="1400" dirty="0" err="1"/>
              <a:t>harus</a:t>
            </a:r>
            <a:r>
              <a:rPr lang="en-US" sz="1400" dirty="0"/>
              <a:t> </a:t>
            </a:r>
            <a:r>
              <a:rPr lang="en-US" sz="1400" dirty="0" err="1"/>
              <a:t>diartikan</a:t>
            </a:r>
            <a:r>
              <a:rPr lang="en-US" sz="1400" dirty="0"/>
              <a:t> </a:t>
            </a:r>
            <a:r>
              <a:rPr lang="en-US" sz="1400" dirty="0" err="1"/>
              <a:t>sebagai</a:t>
            </a:r>
            <a:r>
              <a:rPr lang="en-US" sz="1400" dirty="0"/>
              <a:t> </a:t>
            </a:r>
            <a:r>
              <a:rPr lang="en-US" sz="1400" dirty="0" err="1"/>
              <a:t>kesempatan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meningkatkan</a:t>
            </a:r>
            <a:r>
              <a:rPr lang="en-US" sz="1400" dirty="0"/>
              <a:t> </a:t>
            </a:r>
            <a:r>
              <a:rPr lang="en-US" sz="1400" dirty="0" err="1"/>
              <a:t>laba</a:t>
            </a:r>
            <a:r>
              <a:rPr lang="en-US" sz="1400" dirty="0"/>
              <a:t> </a:t>
            </a:r>
            <a:r>
              <a:rPr lang="en-US" sz="1400" dirty="0" err="1"/>
              <a:t>perusahaan</a:t>
            </a:r>
            <a:r>
              <a:rPr lang="en-US" sz="1400" dirty="0"/>
              <a:t>.</a:t>
            </a:r>
            <a:endParaRPr sz="1400" dirty="0"/>
          </a:p>
        </p:txBody>
      </p:sp>
      <p:grpSp>
        <p:nvGrpSpPr>
          <p:cNvPr id="1062" name="Google Shape;1062;p37"/>
          <p:cNvGrpSpPr/>
          <p:nvPr/>
        </p:nvGrpSpPr>
        <p:grpSpPr>
          <a:xfrm>
            <a:off x="7077400" y="38595"/>
            <a:ext cx="2225399" cy="649616"/>
            <a:chOff x="3459300" y="300775"/>
            <a:chExt cx="2225399" cy="649616"/>
          </a:xfrm>
        </p:grpSpPr>
        <p:sp>
          <p:nvSpPr>
            <p:cNvPr id="1063" name="Google Shape;1063;p37"/>
            <p:cNvSpPr/>
            <p:nvPr/>
          </p:nvSpPr>
          <p:spPr>
            <a:xfrm>
              <a:off x="3542700" y="300775"/>
              <a:ext cx="2029201" cy="649616"/>
            </a:xfrm>
            <a:custGeom>
              <a:avLst/>
              <a:gdLst/>
              <a:ahLst/>
              <a:cxnLst/>
              <a:rect l="l" t="t" r="r" b="b"/>
              <a:pathLst>
                <a:path w="43285" h="13857" extrusionOk="0">
                  <a:moveTo>
                    <a:pt x="13184" y="2854"/>
                  </a:moveTo>
                  <a:cubicBezTo>
                    <a:pt x="13435" y="3255"/>
                    <a:pt x="13560" y="3682"/>
                    <a:pt x="13610" y="4057"/>
                  </a:cubicBezTo>
                  <a:cubicBezTo>
                    <a:pt x="13786" y="5411"/>
                    <a:pt x="13009" y="6940"/>
                    <a:pt x="11831" y="7616"/>
                  </a:cubicBezTo>
                  <a:cubicBezTo>
                    <a:pt x="11590" y="7758"/>
                    <a:pt x="11214" y="7923"/>
                    <a:pt x="10774" y="7923"/>
                  </a:cubicBezTo>
                  <a:cubicBezTo>
                    <a:pt x="10434" y="7923"/>
                    <a:pt x="10057" y="7825"/>
                    <a:pt x="9675" y="7541"/>
                  </a:cubicBezTo>
                  <a:cubicBezTo>
                    <a:pt x="8422" y="6564"/>
                    <a:pt x="9124" y="5336"/>
                    <a:pt x="9475" y="4859"/>
                  </a:cubicBezTo>
                  <a:cubicBezTo>
                    <a:pt x="10176" y="3882"/>
                    <a:pt x="11605" y="3005"/>
                    <a:pt x="13184" y="2854"/>
                  </a:cubicBezTo>
                  <a:close/>
                  <a:moveTo>
                    <a:pt x="20928" y="8143"/>
                  </a:moveTo>
                  <a:cubicBezTo>
                    <a:pt x="21480" y="9095"/>
                    <a:pt x="21831" y="10022"/>
                    <a:pt x="21856" y="10824"/>
                  </a:cubicBezTo>
                  <a:cubicBezTo>
                    <a:pt x="21881" y="11576"/>
                    <a:pt x="21655" y="12203"/>
                    <a:pt x="21129" y="12629"/>
                  </a:cubicBezTo>
                  <a:cubicBezTo>
                    <a:pt x="20779" y="12925"/>
                    <a:pt x="20449" y="13031"/>
                    <a:pt x="20155" y="13031"/>
                  </a:cubicBezTo>
                  <a:cubicBezTo>
                    <a:pt x="19627" y="13031"/>
                    <a:pt x="19217" y="12688"/>
                    <a:pt x="19024" y="12479"/>
                  </a:cubicBezTo>
                  <a:cubicBezTo>
                    <a:pt x="18272" y="11651"/>
                    <a:pt x="17996" y="10173"/>
                    <a:pt x="18923" y="9220"/>
                  </a:cubicBezTo>
                  <a:cubicBezTo>
                    <a:pt x="19450" y="8669"/>
                    <a:pt x="20126" y="8318"/>
                    <a:pt x="20928" y="8143"/>
                  </a:cubicBezTo>
                  <a:close/>
                  <a:moveTo>
                    <a:pt x="8675" y="0"/>
                  </a:moveTo>
                  <a:cubicBezTo>
                    <a:pt x="2993" y="0"/>
                    <a:pt x="23" y="7073"/>
                    <a:pt x="1" y="7140"/>
                  </a:cubicBezTo>
                  <a:lnTo>
                    <a:pt x="778" y="7466"/>
                  </a:lnTo>
                  <a:cubicBezTo>
                    <a:pt x="800" y="7398"/>
                    <a:pt x="3542" y="838"/>
                    <a:pt x="8692" y="838"/>
                  </a:cubicBezTo>
                  <a:cubicBezTo>
                    <a:pt x="9266" y="838"/>
                    <a:pt x="9869" y="919"/>
                    <a:pt x="10502" y="1100"/>
                  </a:cubicBezTo>
                  <a:cubicBezTo>
                    <a:pt x="11405" y="1376"/>
                    <a:pt x="12056" y="1727"/>
                    <a:pt x="12532" y="2103"/>
                  </a:cubicBezTo>
                  <a:cubicBezTo>
                    <a:pt x="10928" y="2428"/>
                    <a:pt x="9550" y="3356"/>
                    <a:pt x="8798" y="4358"/>
                  </a:cubicBezTo>
                  <a:cubicBezTo>
                    <a:pt x="7770" y="5762"/>
                    <a:pt x="7921" y="7240"/>
                    <a:pt x="9174" y="8193"/>
                  </a:cubicBezTo>
                  <a:cubicBezTo>
                    <a:pt x="9660" y="8571"/>
                    <a:pt x="10211" y="8760"/>
                    <a:pt x="10781" y="8760"/>
                  </a:cubicBezTo>
                  <a:cubicBezTo>
                    <a:pt x="11269" y="8760"/>
                    <a:pt x="11771" y="8621"/>
                    <a:pt x="12257" y="8343"/>
                  </a:cubicBezTo>
                  <a:cubicBezTo>
                    <a:pt x="13710" y="7516"/>
                    <a:pt x="14638" y="5611"/>
                    <a:pt x="14437" y="3957"/>
                  </a:cubicBezTo>
                  <a:cubicBezTo>
                    <a:pt x="14412" y="3631"/>
                    <a:pt x="14312" y="3255"/>
                    <a:pt x="14111" y="2829"/>
                  </a:cubicBezTo>
                  <a:lnTo>
                    <a:pt x="14111" y="2829"/>
                  </a:lnTo>
                  <a:cubicBezTo>
                    <a:pt x="14963" y="2905"/>
                    <a:pt x="15816" y="3180"/>
                    <a:pt x="16643" y="3757"/>
                  </a:cubicBezTo>
                  <a:cubicBezTo>
                    <a:pt x="18197" y="4859"/>
                    <a:pt x="19525" y="6138"/>
                    <a:pt x="20427" y="7416"/>
                  </a:cubicBezTo>
                  <a:cubicBezTo>
                    <a:pt x="19600" y="7641"/>
                    <a:pt x="18898" y="8042"/>
                    <a:pt x="18322" y="8644"/>
                  </a:cubicBezTo>
                  <a:cubicBezTo>
                    <a:pt x="17069" y="9947"/>
                    <a:pt x="17395" y="11952"/>
                    <a:pt x="18422" y="13030"/>
                  </a:cubicBezTo>
                  <a:cubicBezTo>
                    <a:pt x="18923" y="13581"/>
                    <a:pt x="19525" y="13857"/>
                    <a:pt x="20151" y="13857"/>
                  </a:cubicBezTo>
                  <a:cubicBezTo>
                    <a:pt x="20678" y="13857"/>
                    <a:pt x="21204" y="13656"/>
                    <a:pt x="21680" y="13255"/>
                  </a:cubicBezTo>
                  <a:cubicBezTo>
                    <a:pt x="22382" y="12654"/>
                    <a:pt x="22733" y="11802"/>
                    <a:pt x="22683" y="10799"/>
                  </a:cubicBezTo>
                  <a:cubicBezTo>
                    <a:pt x="22658" y="9947"/>
                    <a:pt x="22357" y="8995"/>
                    <a:pt x="21831" y="8042"/>
                  </a:cubicBezTo>
                  <a:cubicBezTo>
                    <a:pt x="21920" y="8039"/>
                    <a:pt x="22009" y="8037"/>
                    <a:pt x="22100" y="8037"/>
                  </a:cubicBezTo>
                  <a:cubicBezTo>
                    <a:pt x="23826" y="8037"/>
                    <a:pt x="25873" y="8717"/>
                    <a:pt x="27921" y="10098"/>
                  </a:cubicBezTo>
                  <a:cubicBezTo>
                    <a:pt x="29784" y="11322"/>
                    <a:pt x="32602" y="12019"/>
                    <a:pt x="35290" y="12019"/>
                  </a:cubicBezTo>
                  <a:cubicBezTo>
                    <a:pt x="36398" y="12019"/>
                    <a:pt x="37485" y="11900"/>
                    <a:pt x="38472" y="11651"/>
                  </a:cubicBezTo>
                  <a:cubicBezTo>
                    <a:pt x="40728" y="11100"/>
                    <a:pt x="42407" y="9922"/>
                    <a:pt x="43284" y="8268"/>
                  </a:cubicBezTo>
                  <a:lnTo>
                    <a:pt x="42558" y="7867"/>
                  </a:lnTo>
                  <a:cubicBezTo>
                    <a:pt x="41580" y="9697"/>
                    <a:pt x="39675" y="10499"/>
                    <a:pt x="38272" y="10849"/>
                  </a:cubicBezTo>
                  <a:cubicBezTo>
                    <a:pt x="37338" y="11085"/>
                    <a:pt x="36310" y="11197"/>
                    <a:pt x="35264" y="11197"/>
                  </a:cubicBezTo>
                  <a:cubicBezTo>
                    <a:pt x="32745" y="11197"/>
                    <a:pt x="30115" y="10547"/>
                    <a:pt x="28397" y="9396"/>
                  </a:cubicBezTo>
                  <a:cubicBezTo>
                    <a:pt x="26210" y="7938"/>
                    <a:pt x="23984" y="7200"/>
                    <a:pt x="22080" y="7200"/>
                  </a:cubicBezTo>
                  <a:cubicBezTo>
                    <a:pt x="21824" y="7200"/>
                    <a:pt x="21573" y="7214"/>
                    <a:pt x="21329" y="7240"/>
                  </a:cubicBezTo>
                  <a:cubicBezTo>
                    <a:pt x="20352" y="5787"/>
                    <a:pt x="18898" y="4333"/>
                    <a:pt x="17119" y="3055"/>
                  </a:cubicBezTo>
                  <a:cubicBezTo>
                    <a:pt x="16010" y="2283"/>
                    <a:pt x="14831" y="1976"/>
                    <a:pt x="13717" y="1976"/>
                  </a:cubicBezTo>
                  <a:cubicBezTo>
                    <a:pt x="13673" y="1976"/>
                    <a:pt x="13629" y="1976"/>
                    <a:pt x="13585" y="1977"/>
                  </a:cubicBezTo>
                  <a:cubicBezTo>
                    <a:pt x="13034" y="1326"/>
                    <a:pt x="12131" y="699"/>
                    <a:pt x="10728" y="298"/>
                  </a:cubicBezTo>
                  <a:cubicBezTo>
                    <a:pt x="10008" y="92"/>
                    <a:pt x="9324" y="0"/>
                    <a:pt x="8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7"/>
            <p:cNvSpPr/>
            <p:nvPr/>
          </p:nvSpPr>
          <p:spPr>
            <a:xfrm>
              <a:off x="3459300" y="570854"/>
              <a:ext cx="198631" cy="199803"/>
            </a:xfrm>
            <a:custGeom>
              <a:avLst/>
              <a:gdLst/>
              <a:ahLst/>
              <a:cxnLst/>
              <a:rect l="l" t="t" r="r" b="b"/>
              <a:pathLst>
                <a:path w="4237" h="4262" extrusionOk="0">
                  <a:moveTo>
                    <a:pt x="2131" y="1"/>
                  </a:moveTo>
                  <a:cubicBezTo>
                    <a:pt x="953" y="1"/>
                    <a:pt x="1" y="953"/>
                    <a:pt x="1" y="2131"/>
                  </a:cubicBezTo>
                  <a:cubicBezTo>
                    <a:pt x="1" y="3309"/>
                    <a:pt x="953" y="4261"/>
                    <a:pt x="2131" y="4261"/>
                  </a:cubicBezTo>
                  <a:cubicBezTo>
                    <a:pt x="3309" y="4261"/>
                    <a:pt x="4236" y="3309"/>
                    <a:pt x="4236" y="2131"/>
                  </a:cubicBezTo>
                  <a:cubicBezTo>
                    <a:pt x="4236" y="953"/>
                    <a:pt x="3309" y="1"/>
                    <a:pt x="2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7"/>
            <p:cNvSpPr/>
            <p:nvPr/>
          </p:nvSpPr>
          <p:spPr>
            <a:xfrm>
              <a:off x="5486069" y="570854"/>
              <a:ext cx="198631" cy="199803"/>
            </a:xfrm>
            <a:custGeom>
              <a:avLst/>
              <a:gdLst/>
              <a:ahLst/>
              <a:cxnLst/>
              <a:rect l="l" t="t" r="r" b="b"/>
              <a:pathLst>
                <a:path w="4237" h="4262" extrusionOk="0">
                  <a:moveTo>
                    <a:pt x="2131" y="1"/>
                  </a:moveTo>
                  <a:cubicBezTo>
                    <a:pt x="953" y="1"/>
                    <a:pt x="1" y="953"/>
                    <a:pt x="1" y="2131"/>
                  </a:cubicBezTo>
                  <a:cubicBezTo>
                    <a:pt x="1" y="3309"/>
                    <a:pt x="953" y="4261"/>
                    <a:pt x="2131" y="4261"/>
                  </a:cubicBezTo>
                  <a:cubicBezTo>
                    <a:pt x="3284" y="4261"/>
                    <a:pt x="4236" y="3309"/>
                    <a:pt x="4236" y="2131"/>
                  </a:cubicBezTo>
                  <a:cubicBezTo>
                    <a:pt x="4236" y="953"/>
                    <a:pt x="3284" y="1"/>
                    <a:pt x="2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6" name="Google Shape;1066;p37"/>
          <p:cNvGrpSpPr/>
          <p:nvPr/>
        </p:nvGrpSpPr>
        <p:grpSpPr>
          <a:xfrm>
            <a:off x="59424" y="4552553"/>
            <a:ext cx="2225399" cy="649616"/>
            <a:chOff x="3542700" y="4123475"/>
            <a:chExt cx="2225399" cy="649616"/>
          </a:xfrm>
        </p:grpSpPr>
        <p:sp>
          <p:nvSpPr>
            <p:cNvPr id="1067" name="Google Shape;1067;p37"/>
            <p:cNvSpPr/>
            <p:nvPr/>
          </p:nvSpPr>
          <p:spPr>
            <a:xfrm flipH="1">
              <a:off x="3655499" y="4123475"/>
              <a:ext cx="2029201" cy="649616"/>
            </a:xfrm>
            <a:custGeom>
              <a:avLst/>
              <a:gdLst/>
              <a:ahLst/>
              <a:cxnLst/>
              <a:rect l="l" t="t" r="r" b="b"/>
              <a:pathLst>
                <a:path w="43285" h="13857" extrusionOk="0">
                  <a:moveTo>
                    <a:pt x="13184" y="2854"/>
                  </a:moveTo>
                  <a:cubicBezTo>
                    <a:pt x="13435" y="3255"/>
                    <a:pt x="13560" y="3682"/>
                    <a:pt x="13610" y="4057"/>
                  </a:cubicBezTo>
                  <a:cubicBezTo>
                    <a:pt x="13786" y="5411"/>
                    <a:pt x="13009" y="6940"/>
                    <a:pt x="11831" y="7616"/>
                  </a:cubicBezTo>
                  <a:cubicBezTo>
                    <a:pt x="11590" y="7758"/>
                    <a:pt x="11214" y="7923"/>
                    <a:pt x="10774" y="7923"/>
                  </a:cubicBezTo>
                  <a:cubicBezTo>
                    <a:pt x="10434" y="7923"/>
                    <a:pt x="10057" y="7825"/>
                    <a:pt x="9675" y="7541"/>
                  </a:cubicBezTo>
                  <a:cubicBezTo>
                    <a:pt x="8422" y="6564"/>
                    <a:pt x="9124" y="5336"/>
                    <a:pt x="9475" y="4859"/>
                  </a:cubicBezTo>
                  <a:cubicBezTo>
                    <a:pt x="10176" y="3882"/>
                    <a:pt x="11605" y="3005"/>
                    <a:pt x="13184" y="2854"/>
                  </a:cubicBezTo>
                  <a:close/>
                  <a:moveTo>
                    <a:pt x="20928" y="8143"/>
                  </a:moveTo>
                  <a:cubicBezTo>
                    <a:pt x="21480" y="9095"/>
                    <a:pt x="21831" y="10022"/>
                    <a:pt x="21856" y="10824"/>
                  </a:cubicBezTo>
                  <a:cubicBezTo>
                    <a:pt x="21881" y="11576"/>
                    <a:pt x="21655" y="12203"/>
                    <a:pt x="21129" y="12629"/>
                  </a:cubicBezTo>
                  <a:cubicBezTo>
                    <a:pt x="20779" y="12925"/>
                    <a:pt x="20449" y="13031"/>
                    <a:pt x="20155" y="13031"/>
                  </a:cubicBezTo>
                  <a:cubicBezTo>
                    <a:pt x="19627" y="13031"/>
                    <a:pt x="19217" y="12688"/>
                    <a:pt x="19024" y="12479"/>
                  </a:cubicBezTo>
                  <a:cubicBezTo>
                    <a:pt x="18272" y="11651"/>
                    <a:pt x="17996" y="10173"/>
                    <a:pt x="18923" y="9220"/>
                  </a:cubicBezTo>
                  <a:cubicBezTo>
                    <a:pt x="19450" y="8669"/>
                    <a:pt x="20126" y="8318"/>
                    <a:pt x="20928" y="8143"/>
                  </a:cubicBezTo>
                  <a:close/>
                  <a:moveTo>
                    <a:pt x="8675" y="0"/>
                  </a:moveTo>
                  <a:cubicBezTo>
                    <a:pt x="2993" y="0"/>
                    <a:pt x="23" y="7073"/>
                    <a:pt x="1" y="7140"/>
                  </a:cubicBezTo>
                  <a:lnTo>
                    <a:pt x="778" y="7466"/>
                  </a:lnTo>
                  <a:cubicBezTo>
                    <a:pt x="800" y="7398"/>
                    <a:pt x="3542" y="838"/>
                    <a:pt x="8692" y="838"/>
                  </a:cubicBezTo>
                  <a:cubicBezTo>
                    <a:pt x="9266" y="838"/>
                    <a:pt x="9869" y="919"/>
                    <a:pt x="10502" y="1100"/>
                  </a:cubicBezTo>
                  <a:cubicBezTo>
                    <a:pt x="11405" y="1376"/>
                    <a:pt x="12056" y="1727"/>
                    <a:pt x="12532" y="2103"/>
                  </a:cubicBezTo>
                  <a:cubicBezTo>
                    <a:pt x="10928" y="2428"/>
                    <a:pt x="9550" y="3356"/>
                    <a:pt x="8798" y="4358"/>
                  </a:cubicBezTo>
                  <a:cubicBezTo>
                    <a:pt x="7770" y="5762"/>
                    <a:pt x="7921" y="7240"/>
                    <a:pt x="9174" y="8193"/>
                  </a:cubicBezTo>
                  <a:cubicBezTo>
                    <a:pt x="9660" y="8571"/>
                    <a:pt x="10211" y="8760"/>
                    <a:pt x="10781" y="8760"/>
                  </a:cubicBezTo>
                  <a:cubicBezTo>
                    <a:pt x="11269" y="8760"/>
                    <a:pt x="11771" y="8621"/>
                    <a:pt x="12257" y="8343"/>
                  </a:cubicBezTo>
                  <a:cubicBezTo>
                    <a:pt x="13710" y="7516"/>
                    <a:pt x="14638" y="5611"/>
                    <a:pt x="14437" y="3957"/>
                  </a:cubicBezTo>
                  <a:cubicBezTo>
                    <a:pt x="14412" y="3631"/>
                    <a:pt x="14312" y="3255"/>
                    <a:pt x="14111" y="2829"/>
                  </a:cubicBezTo>
                  <a:lnTo>
                    <a:pt x="14111" y="2829"/>
                  </a:lnTo>
                  <a:cubicBezTo>
                    <a:pt x="14963" y="2905"/>
                    <a:pt x="15816" y="3180"/>
                    <a:pt x="16643" y="3757"/>
                  </a:cubicBezTo>
                  <a:cubicBezTo>
                    <a:pt x="18197" y="4859"/>
                    <a:pt x="19525" y="6138"/>
                    <a:pt x="20427" y="7416"/>
                  </a:cubicBezTo>
                  <a:cubicBezTo>
                    <a:pt x="19600" y="7641"/>
                    <a:pt x="18898" y="8042"/>
                    <a:pt x="18322" y="8644"/>
                  </a:cubicBezTo>
                  <a:cubicBezTo>
                    <a:pt x="17069" y="9947"/>
                    <a:pt x="17395" y="11952"/>
                    <a:pt x="18422" y="13030"/>
                  </a:cubicBezTo>
                  <a:cubicBezTo>
                    <a:pt x="18923" y="13581"/>
                    <a:pt x="19525" y="13857"/>
                    <a:pt x="20151" y="13857"/>
                  </a:cubicBezTo>
                  <a:cubicBezTo>
                    <a:pt x="20678" y="13857"/>
                    <a:pt x="21204" y="13656"/>
                    <a:pt x="21680" y="13255"/>
                  </a:cubicBezTo>
                  <a:cubicBezTo>
                    <a:pt x="22382" y="12654"/>
                    <a:pt x="22733" y="11802"/>
                    <a:pt x="22683" y="10799"/>
                  </a:cubicBezTo>
                  <a:cubicBezTo>
                    <a:pt x="22658" y="9947"/>
                    <a:pt x="22357" y="8995"/>
                    <a:pt x="21831" y="8042"/>
                  </a:cubicBezTo>
                  <a:cubicBezTo>
                    <a:pt x="21920" y="8039"/>
                    <a:pt x="22009" y="8037"/>
                    <a:pt x="22100" y="8037"/>
                  </a:cubicBezTo>
                  <a:cubicBezTo>
                    <a:pt x="23826" y="8037"/>
                    <a:pt x="25873" y="8717"/>
                    <a:pt x="27921" y="10098"/>
                  </a:cubicBezTo>
                  <a:cubicBezTo>
                    <a:pt x="29784" y="11322"/>
                    <a:pt x="32602" y="12019"/>
                    <a:pt x="35290" y="12019"/>
                  </a:cubicBezTo>
                  <a:cubicBezTo>
                    <a:pt x="36398" y="12019"/>
                    <a:pt x="37485" y="11900"/>
                    <a:pt x="38472" y="11651"/>
                  </a:cubicBezTo>
                  <a:cubicBezTo>
                    <a:pt x="40728" y="11100"/>
                    <a:pt x="42407" y="9922"/>
                    <a:pt x="43284" y="8268"/>
                  </a:cubicBezTo>
                  <a:lnTo>
                    <a:pt x="42558" y="7867"/>
                  </a:lnTo>
                  <a:cubicBezTo>
                    <a:pt x="41580" y="9697"/>
                    <a:pt x="39675" y="10499"/>
                    <a:pt x="38272" y="10849"/>
                  </a:cubicBezTo>
                  <a:cubicBezTo>
                    <a:pt x="37338" y="11085"/>
                    <a:pt x="36310" y="11197"/>
                    <a:pt x="35264" y="11197"/>
                  </a:cubicBezTo>
                  <a:cubicBezTo>
                    <a:pt x="32745" y="11197"/>
                    <a:pt x="30115" y="10547"/>
                    <a:pt x="28397" y="9396"/>
                  </a:cubicBezTo>
                  <a:cubicBezTo>
                    <a:pt x="26210" y="7938"/>
                    <a:pt x="23984" y="7200"/>
                    <a:pt x="22080" y="7200"/>
                  </a:cubicBezTo>
                  <a:cubicBezTo>
                    <a:pt x="21824" y="7200"/>
                    <a:pt x="21573" y="7214"/>
                    <a:pt x="21329" y="7240"/>
                  </a:cubicBezTo>
                  <a:cubicBezTo>
                    <a:pt x="20352" y="5787"/>
                    <a:pt x="18898" y="4333"/>
                    <a:pt x="17119" y="3055"/>
                  </a:cubicBezTo>
                  <a:cubicBezTo>
                    <a:pt x="16010" y="2283"/>
                    <a:pt x="14831" y="1976"/>
                    <a:pt x="13717" y="1976"/>
                  </a:cubicBezTo>
                  <a:cubicBezTo>
                    <a:pt x="13673" y="1976"/>
                    <a:pt x="13629" y="1976"/>
                    <a:pt x="13585" y="1977"/>
                  </a:cubicBezTo>
                  <a:cubicBezTo>
                    <a:pt x="13034" y="1326"/>
                    <a:pt x="12131" y="699"/>
                    <a:pt x="10728" y="298"/>
                  </a:cubicBezTo>
                  <a:cubicBezTo>
                    <a:pt x="10008" y="92"/>
                    <a:pt x="9324" y="0"/>
                    <a:pt x="86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7"/>
            <p:cNvSpPr/>
            <p:nvPr/>
          </p:nvSpPr>
          <p:spPr>
            <a:xfrm flipH="1">
              <a:off x="5569469" y="4393554"/>
              <a:ext cx="198631" cy="199803"/>
            </a:xfrm>
            <a:custGeom>
              <a:avLst/>
              <a:gdLst/>
              <a:ahLst/>
              <a:cxnLst/>
              <a:rect l="l" t="t" r="r" b="b"/>
              <a:pathLst>
                <a:path w="4237" h="4262" extrusionOk="0">
                  <a:moveTo>
                    <a:pt x="2131" y="1"/>
                  </a:moveTo>
                  <a:cubicBezTo>
                    <a:pt x="953" y="1"/>
                    <a:pt x="1" y="953"/>
                    <a:pt x="1" y="2131"/>
                  </a:cubicBezTo>
                  <a:cubicBezTo>
                    <a:pt x="1" y="3309"/>
                    <a:pt x="953" y="4261"/>
                    <a:pt x="2131" y="4261"/>
                  </a:cubicBezTo>
                  <a:cubicBezTo>
                    <a:pt x="3309" y="4261"/>
                    <a:pt x="4236" y="3309"/>
                    <a:pt x="4236" y="2131"/>
                  </a:cubicBezTo>
                  <a:cubicBezTo>
                    <a:pt x="4236" y="953"/>
                    <a:pt x="3309" y="1"/>
                    <a:pt x="2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7"/>
            <p:cNvSpPr/>
            <p:nvPr/>
          </p:nvSpPr>
          <p:spPr>
            <a:xfrm flipH="1">
              <a:off x="3542700" y="4393554"/>
              <a:ext cx="198631" cy="199803"/>
            </a:xfrm>
            <a:custGeom>
              <a:avLst/>
              <a:gdLst/>
              <a:ahLst/>
              <a:cxnLst/>
              <a:rect l="l" t="t" r="r" b="b"/>
              <a:pathLst>
                <a:path w="4237" h="4262" extrusionOk="0">
                  <a:moveTo>
                    <a:pt x="2131" y="1"/>
                  </a:moveTo>
                  <a:cubicBezTo>
                    <a:pt x="953" y="1"/>
                    <a:pt x="1" y="953"/>
                    <a:pt x="1" y="2131"/>
                  </a:cubicBezTo>
                  <a:cubicBezTo>
                    <a:pt x="1" y="3309"/>
                    <a:pt x="953" y="4261"/>
                    <a:pt x="2131" y="4261"/>
                  </a:cubicBezTo>
                  <a:cubicBezTo>
                    <a:pt x="3284" y="4261"/>
                    <a:pt x="4236" y="3309"/>
                    <a:pt x="4236" y="2131"/>
                  </a:cubicBezTo>
                  <a:cubicBezTo>
                    <a:pt x="4236" y="953"/>
                    <a:pt x="3284" y="1"/>
                    <a:pt x="2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0" name="Google Shape;1070;p37"/>
          <p:cNvGrpSpPr/>
          <p:nvPr/>
        </p:nvGrpSpPr>
        <p:grpSpPr>
          <a:xfrm rot="-1622345">
            <a:off x="317432" y="3851744"/>
            <a:ext cx="666364" cy="842603"/>
            <a:chOff x="590872" y="3616107"/>
            <a:chExt cx="666362" cy="842599"/>
          </a:xfrm>
        </p:grpSpPr>
        <p:sp>
          <p:nvSpPr>
            <p:cNvPr id="1071" name="Google Shape;1071;p37"/>
            <p:cNvSpPr/>
            <p:nvPr/>
          </p:nvSpPr>
          <p:spPr>
            <a:xfrm rot="-6081307">
              <a:off x="586624" y="3780154"/>
              <a:ext cx="251444" cy="170347"/>
            </a:xfrm>
            <a:custGeom>
              <a:avLst/>
              <a:gdLst/>
              <a:ahLst/>
              <a:cxnLst/>
              <a:rect l="l" t="t" r="r" b="b"/>
              <a:pathLst>
                <a:path w="3487" h="2362" extrusionOk="0">
                  <a:moveTo>
                    <a:pt x="1668" y="1"/>
                  </a:moveTo>
                  <a:cubicBezTo>
                    <a:pt x="193" y="1"/>
                    <a:pt x="0" y="2361"/>
                    <a:pt x="1883" y="2361"/>
                  </a:cubicBezTo>
                  <a:cubicBezTo>
                    <a:pt x="3311" y="2361"/>
                    <a:pt x="3487" y="56"/>
                    <a:pt x="1783" y="5"/>
                  </a:cubicBezTo>
                  <a:cubicBezTo>
                    <a:pt x="1744" y="2"/>
                    <a:pt x="1706" y="1"/>
                    <a:pt x="16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72" name="Google Shape;1072;p37"/>
            <p:cNvGrpSpPr/>
            <p:nvPr/>
          </p:nvGrpSpPr>
          <p:grpSpPr>
            <a:xfrm rot="5531586" flipH="1">
              <a:off x="618822" y="3819625"/>
              <a:ext cx="610460" cy="643474"/>
              <a:chOff x="7825539" y="3253849"/>
              <a:chExt cx="478704" cy="504591"/>
            </a:xfrm>
          </p:grpSpPr>
          <p:sp>
            <p:nvSpPr>
              <p:cNvPr id="1073" name="Google Shape;1073;p37"/>
              <p:cNvSpPr/>
              <p:nvPr/>
            </p:nvSpPr>
            <p:spPr>
              <a:xfrm rot="5458561">
                <a:off x="7909950" y="3176054"/>
                <a:ext cx="309883" cy="473495"/>
              </a:xfrm>
              <a:custGeom>
                <a:avLst/>
                <a:gdLst/>
                <a:ahLst/>
                <a:cxnLst/>
                <a:rect l="l" t="t" r="r" b="b"/>
                <a:pathLst>
                  <a:path w="7595" h="11605" extrusionOk="0">
                    <a:moveTo>
                      <a:pt x="2155" y="0"/>
                    </a:moveTo>
                    <a:cubicBezTo>
                      <a:pt x="2406" y="2507"/>
                      <a:pt x="2506" y="5940"/>
                      <a:pt x="0" y="6943"/>
                    </a:cubicBezTo>
                    <a:cubicBezTo>
                      <a:pt x="2757" y="6943"/>
                      <a:pt x="4336" y="9123"/>
                      <a:pt x="5589" y="11604"/>
                    </a:cubicBezTo>
                    <a:cubicBezTo>
                      <a:pt x="5589" y="9123"/>
                      <a:pt x="5338" y="6617"/>
                      <a:pt x="7594" y="5113"/>
                    </a:cubicBezTo>
                    <a:lnTo>
                      <a:pt x="7594" y="5113"/>
                    </a:lnTo>
                    <a:cubicBezTo>
                      <a:pt x="7536" y="5115"/>
                      <a:pt x="7479" y="5116"/>
                      <a:pt x="7423" y="5116"/>
                    </a:cubicBezTo>
                    <a:cubicBezTo>
                      <a:pt x="4895" y="5116"/>
                      <a:pt x="3381" y="2942"/>
                      <a:pt x="215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" name="Google Shape;1074;p37"/>
              <p:cNvSpPr/>
              <p:nvPr/>
            </p:nvSpPr>
            <p:spPr>
              <a:xfrm rot="-3147094">
                <a:off x="7915262" y="3681641"/>
                <a:ext cx="81563" cy="55257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362" extrusionOk="0">
                    <a:moveTo>
                      <a:pt x="1668" y="1"/>
                    </a:moveTo>
                    <a:cubicBezTo>
                      <a:pt x="193" y="1"/>
                      <a:pt x="0" y="2361"/>
                      <a:pt x="1883" y="2361"/>
                    </a:cubicBezTo>
                    <a:cubicBezTo>
                      <a:pt x="3311" y="2361"/>
                      <a:pt x="3487" y="56"/>
                      <a:pt x="1783" y="5"/>
                    </a:cubicBezTo>
                    <a:cubicBezTo>
                      <a:pt x="1744" y="2"/>
                      <a:pt x="1706" y="1"/>
                      <a:pt x="166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75" name="Google Shape;1075;p37"/>
            <p:cNvSpPr/>
            <p:nvPr/>
          </p:nvSpPr>
          <p:spPr>
            <a:xfrm rot="-6081504">
              <a:off x="961904" y="3650506"/>
              <a:ext cx="157622" cy="106770"/>
            </a:xfrm>
            <a:custGeom>
              <a:avLst/>
              <a:gdLst/>
              <a:ahLst/>
              <a:cxnLst/>
              <a:rect l="l" t="t" r="r" b="b"/>
              <a:pathLst>
                <a:path w="3487" h="2362" extrusionOk="0">
                  <a:moveTo>
                    <a:pt x="1668" y="1"/>
                  </a:moveTo>
                  <a:cubicBezTo>
                    <a:pt x="193" y="1"/>
                    <a:pt x="0" y="2361"/>
                    <a:pt x="1883" y="2361"/>
                  </a:cubicBezTo>
                  <a:cubicBezTo>
                    <a:pt x="3311" y="2361"/>
                    <a:pt x="3487" y="56"/>
                    <a:pt x="1783" y="5"/>
                  </a:cubicBezTo>
                  <a:cubicBezTo>
                    <a:pt x="1744" y="2"/>
                    <a:pt x="1706" y="1"/>
                    <a:pt x="16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6" name="Google Shape;1076;p37"/>
          <p:cNvGrpSpPr/>
          <p:nvPr/>
        </p:nvGrpSpPr>
        <p:grpSpPr>
          <a:xfrm>
            <a:off x="8271303" y="308311"/>
            <a:ext cx="975097" cy="1089662"/>
            <a:chOff x="3711441" y="719695"/>
            <a:chExt cx="975097" cy="1089662"/>
          </a:xfrm>
        </p:grpSpPr>
        <p:grpSp>
          <p:nvGrpSpPr>
            <p:cNvPr id="1077" name="Google Shape;1077;p37"/>
            <p:cNvGrpSpPr/>
            <p:nvPr/>
          </p:nvGrpSpPr>
          <p:grpSpPr>
            <a:xfrm rot="-2934449">
              <a:off x="3893753" y="948420"/>
              <a:ext cx="610474" cy="761386"/>
              <a:chOff x="7825539" y="3253849"/>
              <a:chExt cx="478704" cy="597073"/>
            </a:xfrm>
          </p:grpSpPr>
          <p:sp>
            <p:nvSpPr>
              <p:cNvPr id="1078" name="Google Shape;1078;p37"/>
              <p:cNvSpPr/>
              <p:nvPr/>
            </p:nvSpPr>
            <p:spPr>
              <a:xfrm rot="5458561">
                <a:off x="7909950" y="3176054"/>
                <a:ext cx="309883" cy="473495"/>
              </a:xfrm>
              <a:custGeom>
                <a:avLst/>
                <a:gdLst/>
                <a:ahLst/>
                <a:cxnLst/>
                <a:rect l="l" t="t" r="r" b="b"/>
                <a:pathLst>
                  <a:path w="7595" h="11605" extrusionOk="0">
                    <a:moveTo>
                      <a:pt x="2155" y="0"/>
                    </a:moveTo>
                    <a:cubicBezTo>
                      <a:pt x="2406" y="2507"/>
                      <a:pt x="2506" y="5940"/>
                      <a:pt x="0" y="6943"/>
                    </a:cubicBezTo>
                    <a:cubicBezTo>
                      <a:pt x="2757" y="6943"/>
                      <a:pt x="4336" y="9123"/>
                      <a:pt x="5589" y="11604"/>
                    </a:cubicBezTo>
                    <a:cubicBezTo>
                      <a:pt x="5589" y="9123"/>
                      <a:pt x="5338" y="6617"/>
                      <a:pt x="7594" y="5113"/>
                    </a:cubicBezTo>
                    <a:lnTo>
                      <a:pt x="7594" y="5113"/>
                    </a:lnTo>
                    <a:cubicBezTo>
                      <a:pt x="7536" y="5115"/>
                      <a:pt x="7479" y="5116"/>
                      <a:pt x="7423" y="5116"/>
                    </a:cubicBezTo>
                    <a:cubicBezTo>
                      <a:pt x="4895" y="5116"/>
                      <a:pt x="3381" y="2942"/>
                      <a:pt x="215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" name="Google Shape;1079;p37"/>
              <p:cNvSpPr/>
              <p:nvPr/>
            </p:nvSpPr>
            <p:spPr>
              <a:xfrm rot="-3146947">
                <a:off x="7874121" y="3701900"/>
                <a:ext cx="158283" cy="107217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362" extrusionOk="0">
                    <a:moveTo>
                      <a:pt x="1668" y="1"/>
                    </a:moveTo>
                    <a:cubicBezTo>
                      <a:pt x="193" y="1"/>
                      <a:pt x="0" y="2361"/>
                      <a:pt x="1883" y="2361"/>
                    </a:cubicBezTo>
                    <a:cubicBezTo>
                      <a:pt x="3311" y="2361"/>
                      <a:pt x="3487" y="56"/>
                      <a:pt x="1783" y="5"/>
                    </a:cubicBezTo>
                    <a:cubicBezTo>
                      <a:pt x="1744" y="2"/>
                      <a:pt x="1706" y="1"/>
                      <a:pt x="166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80" name="Google Shape;1080;p37"/>
            <p:cNvSpPr/>
            <p:nvPr/>
          </p:nvSpPr>
          <p:spPr>
            <a:xfrm rot="-6081449">
              <a:off x="3925671" y="763749"/>
              <a:ext cx="201858" cy="136735"/>
            </a:xfrm>
            <a:custGeom>
              <a:avLst/>
              <a:gdLst/>
              <a:ahLst/>
              <a:cxnLst/>
              <a:rect l="l" t="t" r="r" b="b"/>
              <a:pathLst>
                <a:path w="3487" h="2362" extrusionOk="0">
                  <a:moveTo>
                    <a:pt x="1668" y="1"/>
                  </a:moveTo>
                  <a:cubicBezTo>
                    <a:pt x="193" y="1"/>
                    <a:pt x="0" y="2361"/>
                    <a:pt x="1883" y="2361"/>
                  </a:cubicBezTo>
                  <a:cubicBezTo>
                    <a:pt x="3311" y="2361"/>
                    <a:pt x="3487" y="56"/>
                    <a:pt x="1783" y="5"/>
                  </a:cubicBezTo>
                  <a:cubicBezTo>
                    <a:pt x="1744" y="2"/>
                    <a:pt x="1706" y="1"/>
                    <a:pt x="16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7"/>
            <p:cNvSpPr/>
            <p:nvPr/>
          </p:nvSpPr>
          <p:spPr>
            <a:xfrm rot="-6081394">
              <a:off x="4496904" y="1198325"/>
              <a:ext cx="105010" cy="71142"/>
            </a:xfrm>
            <a:custGeom>
              <a:avLst/>
              <a:gdLst/>
              <a:ahLst/>
              <a:cxnLst/>
              <a:rect l="l" t="t" r="r" b="b"/>
              <a:pathLst>
                <a:path w="3487" h="2362" extrusionOk="0">
                  <a:moveTo>
                    <a:pt x="1668" y="1"/>
                  </a:moveTo>
                  <a:cubicBezTo>
                    <a:pt x="193" y="1"/>
                    <a:pt x="0" y="2361"/>
                    <a:pt x="1883" y="2361"/>
                  </a:cubicBezTo>
                  <a:cubicBezTo>
                    <a:pt x="3311" y="2361"/>
                    <a:pt x="3487" y="56"/>
                    <a:pt x="1783" y="5"/>
                  </a:cubicBezTo>
                  <a:cubicBezTo>
                    <a:pt x="1744" y="2"/>
                    <a:pt x="1706" y="1"/>
                    <a:pt x="16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p46"/>
          <p:cNvSpPr txBox="1">
            <a:spLocks noGrp="1"/>
          </p:cNvSpPr>
          <p:nvPr>
            <p:ph type="title" idx="9"/>
          </p:nvPr>
        </p:nvSpPr>
        <p:spPr>
          <a:xfrm>
            <a:off x="720000" y="361950"/>
            <a:ext cx="7785900" cy="504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i-FI" b="0" dirty="0">
                <a:latin typeface="Berlin Sans FB Demi" panose="020E0802020502020306" pitchFamily="34" charset="0"/>
              </a:rPr>
              <a:t>Akuntansi untuk bahan baku sisa (</a:t>
            </a:r>
            <a:r>
              <a:rPr lang="fi-FI" b="0" i="1" dirty="0">
                <a:latin typeface="Berlin Sans FB Demi" panose="020E0802020502020306" pitchFamily="34" charset="0"/>
              </a:rPr>
              <a:t>Scrap</a:t>
            </a:r>
            <a:r>
              <a:rPr lang="fi-FI" b="0" dirty="0">
                <a:latin typeface="Berlin Sans FB Demi" panose="020E0802020502020306" pitchFamily="34" charset="0"/>
              </a:rPr>
              <a:t>)</a:t>
            </a:r>
            <a:endParaRPr b="0" dirty="0">
              <a:latin typeface="Berlin Sans FB Demi" panose="020E0802020502020306" pitchFamily="34" charset="0"/>
            </a:endParaRPr>
          </a:p>
        </p:txBody>
      </p:sp>
      <p:sp>
        <p:nvSpPr>
          <p:cNvPr id="1429" name="Google Shape;1429;p46"/>
          <p:cNvSpPr txBox="1">
            <a:spLocks noGrp="1"/>
          </p:cNvSpPr>
          <p:nvPr>
            <p:ph type="body" idx="7"/>
          </p:nvPr>
        </p:nvSpPr>
        <p:spPr>
          <a:xfrm>
            <a:off x="627017" y="919029"/>
            <a:ext cx="8046719" cy="39664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300"/>
              </a:spcBef>
              <a:buNone/>
            </a:pP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terdiri</a:t>
            </a:r>
            <a:r>
              <a:rPr lang="en-US" sz="1300" dirty="0"/>
              <a:t> </a:t>
            </a:r>
            <a:r>
              <a:rPr lang="en-US" sz="1300" dirty="0" err="1"/>
              <a:t>atas</a:t>
            </a:r>
            <a:r>
              <a:rPr lang="en-US" sz="1300" dirty="0"/>
              <a:t>:</a:t>
            </a:r>
          </a:p>
          <a:p>
            <a:pPr marL="0" lvl="0" indent="0" algn="just">
              <a:spcBef>
                <a:spcPts val="300"/>
              </a:spcBef>
              <a:buNone/>
            </a:pPr>
            <a:endParaRPr lang="en-US" sz="1300" dirty="0"/>
          </a:p>
          <a:p>
            <a:pPr marL="342900" lvl="0" indent="-342900" algn="just">
              <a:spcBef>
                <a:spcPts val="300"/>
              </a:spcBef>
              <a:buFont typeface="+mj-lt"/>
              <a:buAutoNum type="arabicPeriod"/>
            </a:pPr>
            <a:r>
              <a:rPr lang="en-US" sz="1300" dirty="0" err="1"/>
              <a:t>Serbuk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sisa-sisa</a:t>
            </a:r>
            <a:r>
              <a:rPr lang="en-US" sz="1300" dirty="0"/>
              <a:t> yang </a:t>
            </a:r>
            <a:r>
              <a:rPr lang="en-US" sz="1300" dirty="0" err="1"/>
              <a:t>tertinggal</a:t>
            </a:r>
            <a:r>
              <a:rPr lang="en-US" sz="1300" dirty="0"/>
              <a:t> </a:t>
            </a:r>
            <a:r>
              <a:rPr lang="en-US" sz="1300" dirty="0" err="1"/>
              <a:t>setelah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diproses</a:t>
            </a:r>
            <a:endParaRPr lang="en-US" sz="1300" dirty="0"/>
          </a:p>
          <a:p>
            <a:pPr marL="342900" lvl="0" indent="-342900" algn="just">
              <a:spcBef>
                <a:spcPts val="300"/>
              </a:spcBef>
              <a:buFont typeface="+mj-lt"/>
              <a:buAutoNum type="arabicPeriod"/>
            </a:pP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cacat</a:t>
            </a:r>
            <a:r>
              <a:rPr lang="en-US" sz="1300" dirty="0"/>
              <a:t> yang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maupun</a:t>
            </a:r>
            <a:r>
              <a:rPr lang="en-US" sz="1300" dirty="0"/>
              <a:t> </a:t>
            </a:r>
            <a:r>
              <a:rPr lang="en-US" sz="1300" dirty="0" err="1"/>
              <a:t>diretur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pemasok</a:t>
            </a:r>
            <a:endParaRPr lang="en-US" sz="1300" dirty="0"/>
          </a:p>
          <a:p>
            <a:pPr marL="342900" lvl="0" indent="-342900" algn="just">
              <a:spcBef>
                <a:spcPts val="300"/>
              </a:spcBef>
              <a:buFont typeface="+mj-lt"/>
              <a:buAutoNum type="arabicPeriod"/>
            </a:pPr>
            <a:r>
              <a:rPr lang="en-US" sz="1300" dirty="0" err="1"/>
              <a:t>Bagian-bagian</a:t>
            </a:r>
            <a:r>
              <a:rPr lang="en-US" sz="1300" dirty="0"/>
              <a:t> yang </a:t>
            </a:r>
            <a:r>
              <a:rPr lang="en-US" sz="1300" dirty="0" err="1"/>
              <a:t>rusak</a:t>
            </a:r>
            <a:r>
              <a:rPr lang="en-US" sz="1300" dirty="0"/>
              <a:t> </a:t>
            </a:r>
            <a:r>
              <a:rPr lang="en-US" sz="1300" dirty="0" err="1"/>
              <a:t>akibat</a:t>
            </a:r>
            <a:r>
              <a:rPr lang="en-US" sz="1300" dirty="0"/>
              <a:t> </a:t>
            </a:r>
            <a:r>
              <a:rPr lang="en-US" sz="1300" dirty="0" err="1"/>
              <a:t>kecerobohan</a:t>
            </a:r>
            <a:r>
              <a:rPr lang="en-US" sz="1300" dirty="0"/>
              <a:t> </a:t>
            </a:r>
            <a:r>
              <a:rPr lang="en-US" sz="1300" dirty="0" err="1"/>
              <a:t>karyawan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kegagalan</a:t>
            </a:r>
            <a:r>
              <a:rPr lang="en-US" sz="1300" dirty="0"/>
              <a:t> </a:t>
            </a:r>
            <a:r>
              <a:rPr lang="en-US" sz="1300" dirty="0" err="1"/>
              <a:t>mesin</a:t>
            </a:r>
            <a:endParaRPr lang="en-US" sz="1300" dirty="0"/>
          </a:p>
          <a:p>
            <a:pPr marL="0" lvl="0" indent="0" algn="just">
              <a:spcBef>
                <a:spcPts val="300"/>
              </a:spcBef>
              <a:buNone/>
            </a:pPr>
            <a:endParaRPr lang="en-US" sz="1300" dirty="0"/>
          </a:p>
          <a:p>
            <a:pPr marL="285750" lvl="0" indent="-285750" algn="just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memiliki</a:t>
            </a:r>
            <a:r>
              <a:rPr lang="en-US" sz="1300" dirty="0"/>
              <a:t> </a:t>
            </a:r>
            <a:r>
              <a:rPr lang="en-US" sz="1300" dirty="0" err="1"/>
              <a:t>nilai</a:t>
            </a:r>
            <a:r>
              <a:rPr lang="en-US" sz="1300" dirty="0"/>
              <a:t>,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dikumpulkan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disimpan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dijual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pedagang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bekas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merupakan</a:t>
            </a:r>
            <a:r>
              <a:rPr lang="en-US" sz="1300" dirty="0"/>
              <a:t> </a:t>
            </a:r>
            <a:r>
              <a:rPr lang="en-US" sz="1300" dirty="0" err="1"/>
              <a:t>hasil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, </a:t>
            </a:r>
            <a:r>
              <a:rPr lang="en-US" sz="1300" dirty="0" err="1"/>
              <a:t>pengikiran</a:t>
            </a:r>
            <a:r>
              <a:rPr lang="en-US" sz="1300" dirty="0"/>
              <a:t>,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residu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mungkin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mudah</a:t>
            </a:r>
            <a:r>
              <a:rPr lang="en-US" sz="1300" dirty="0"/>
              <a:t> </a:t>
            </a:r>
            <a:r>
              <a:rPr lang="en-US" sz="1300" dirty="0" err="1"/>
              <a:t>menentukan</a:t>
            </a:r>
            <a:r>
              <a:rPr lang="en-US" sz="1300" dirty="0"/>
              <a:t> </a:t>
            </a:r>
            <a:r>
              <a:rPr lang="en-US" sz="1300" dirty="0" err="1"/>
              <a:t>biayanya</a:t>
            </a:r>
            <a:r>
              <a:rPr lang="en-US" sz="1300" dirty="0"/>
              <a:t>. </a:t>
            </a:r>
            <a:r>
              <a:rPr lang="en-US" sz="1300" dirty="0" err="1"/>
              <a:t>Meskipun</a:t>
            </a:r>
            <a:r>
              <a:rPr lang="en-US" sz="1300" dirty="0"/>
              <a:t> </a:t>
            </a:r>
            <a:r>
              <a:rPr lang="en-US" sz="1300" dirty="0" err="1"/>
              <a:t>demikian</a:t>
            </a:r>
            <a:r>
              <a:rPr lang="en-US" sz="1300" dirty="0"/>
              <a:t>,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catatan</a:t>
            </a:r>
            <a:r>
              <a:rPr lang="en-US" sz="1300" dirty="0"/>
              <a:t> </a:t>
            </a:r>
            <a:r>
              <a:rPr lang="en-US" sz="1300" dirty="0" err="1"/>
              <a:t>atas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disimpan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Meskipun</a:t>
            </a:r>
            <a:r>
              <a:rPr lang="en-US" sz="1300" dirty="0"/>
              <a:t> </a:t>
            </a:r>
            <a:r>
              <a:rPr lang="en-US" sz="1300" dirty="0" err="1"/>
              <a:t>jenis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dihilangkan</a:t>
            </a:r>
            <a:r>
              <a:rPr lang="en-US" sz="1300" dirty="0"/>
              <a:t>,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diabaikan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ditelusuri</a:t>
            </a:r>
            <a:r>
              <a:rPr lang="en-US" sz="1300" dirty="0"/>
              <a:t> </a:t>
            </a:r>
            <a:r>
              <a:rPr lang="en-US" sz="1300" dirty="0" err="1"/>
              <a:t>sepanjang</a:t>
            </a:r>
            <a:r>
              <a:rPr lang="en-US" sz="1300" dirty="0"/>
              <a:t> </a:t>
            </a:r>
            <a:r>
              <a:rPr lang="en-US" sz="1300" dirty="0" err="1"/>
              <a:t>waktu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dianalisis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menentukan</a:t>
            </a:r>
            <a:r>
              <a:rPr lang="en-US" sz="1300" dirty="0"/>
              <a:t> </a:t>
            </a:r>
            <a:r>
              <a:rPr lang="en-US" sz="1300" dirty="0" err="1"/>
              <a:t>apakah</a:t>
            </a:r>
            <a:r>
              <a:rPr lang="en-US" sz="1300" dirty="0"/>
              <a:t> </a:t>
            </a:r>
            <a:r>
              <a:rPr lang="en-US" sz="1300" dirty="0" err="1"/>
              <a:t>hal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terjadi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penggunaan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yang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efisien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apakah</a:t>
            </a:r>
            <a:r>
              <a:rPr lang="en-US" sz="1300" dirty="0"/>
              <a:t> </a:t>
            </a:r>
            <a:r>
              <a:rPr lang="en-US" sz="1300" dirty="0" err="1"/>
              <a:t>inefisiensi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dihilangkan</a:t>
            </a:r>
            <a:r>
              <a:rPr lang="en-US" sz="1300" dirty="0"/>
              <a:t>, paling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sebagian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3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Jumlah</a:t>
            </a:r>
            <a:r>
              <a:rPr lang="en-US" sz="1300" dirty="0"/>
              <a:t> yang </a:t>
            </a:r>
            <a:r>
              <a:rPr lang="en-US" sz="1300" dirty="0" err="1"/>
              <a:t>diperoleh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sisa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dipertanggungjawabkan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berbagai</a:t>
            </a:r>
            <a:r>
              <a:rPr lang="en-US" sz="1300" dirty="0"/>
              <a:t> </a:t>
            </a:r>
            <a:r>
              <a:rPr lang="en-US" sz="1300" dirty="0" err="1"/>
              <a:t>cara</a:t>
            </a:r>
            <a:r>
              <a:rPr lang="en-US" sz="1300" dirty="0"/>
              <a:t>,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alternatif</a:t>
            </a:r>
            <a:r>
              <a:rPr lang="en-US" sz="1300" dirty="0"/>
              <a:t> yang </a:t>
            </a:r>
            <a:r>
              <a:rPr lang="en-US" sz="1300" dirty="0" err="1"/>
              <a:t>dipilih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konsisten</a:t>
            </a:r>
            <a:r>
              <a:rPr lang="en-US" sz="1300" dirty="0"/>
              <a:t> di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.</a:t>
            </a:r>
            <a:endParaRPr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rry Christmas by Slidesgo">
  <a:themeElements>
    <a:clrScheme name="Simple Light">
      <a:dk1>
        <a:srgbClr val="C63B3D"/>
      </a:dk1>
      <a:lt1>
        <a:srgbClr val="D1574A"/>
      </a:lt1>
      <a:dk2>
        <a:srgbClr val="E7A098"/>
      </a:dk2>
      <a:lt2>
        <a:srgbClr val="F5EACE"/>
      </a:lt2>
      <a:accent1>
        <a:srgbClr val="73C065"/>
      </a:accent1>
      <a:accent2>
        <a:srgbClr val="52963E"/>
      </a:accent2>
      <a:accent3>
        <a:srgbClr val="245716"/>
      </a:accent3>
      <a:accent4>
        <a:srgbClr val="FFB700"/>
      </a:accent4>
      <a:accent5>
        <a:srgbClr val="FDFBF6"/>
      </a:accent5>
      <a:accent6>
        <a:srgbClr val="DFA30C"/>
      </a:accent6>
      <a:hlink>
        <a:srgbClr val="24571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3039</Words>
  <Application>Microsoft Office PowerPoint</Application>
  <PresentationFormat>On-screen Show (16:9)</PresentationFormat>
  <Paragraphs>155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Berlin Sans FB Demi</vt:lpstr>
      <vt:lpstr>Roboto</vt:lpstr>
      <vt:lpstr>Jua</vt:lpstr>
      <vt:lpstr>Fredoka One</vt:lpstr>
      <vt:lpstr>Wingdings</vt:lpstr>
      <vt:lpstr>Courier New</vt:lpstr>
      <vt:lpstr>Merry Christmas by Slidesgo</vt:lpstr>
      <vt:lpstr>Biaya Mutu (The Cost of Quality) dan Akuntansi Untuk Kehilangan Dalam Proses Produksi (Accounting for Production Losses) - Part 1 -</vt:lpstr>
      <vt:lpstr>Jenis-jenis Biaya Mutu</vt:lpstr>
      <vt:lpstr>Manajemen Mutu Total</vt:lpstr>
      <vt:lpstr>Manajemen Mutu Total (2)</vt:lpstr>
      <vt:lpstr>Peningkatan Mutu Secara Berkelanjutan</vt:lpstr>
      <vt:lpstr>Peningkatan Mutu Secara Berkelanjutan (2)</vt:lpstr>
      <vt:lpstr>Mengukur dan Melaporkan Biaya Mutu</vt:lpstr>
      <vt:lpstr>Akuntansi untuk Kerugian dalam Proses Produksi (Production Losses) dalam Sistem Perhitungan Biaya berdasarkan Pesanan</vt:lpstr>
      <vt:lpstr>Akuntansi untuk bahan baku sisa (Scrap)</vt:lpstr>
      <vt:lpstr>Akuntansi untuk bahan baku sisa (Scrap)</vt:lpstr>
      <vt:lpstr>Akuntansi untuk bahan baku sisa (Scrap)</vt:lpstr>
      <vt:lpstr>Akuntansi untuk Biaya Barang Cacat (Spoiled Goods)</vt:lpstr>
      <vt:lpstr>Akuntansi untuk Biaya Barang Cacat (Spoiled Goods)</vt:lpstr>
      <vt:lpstr>Akuntansi untuk Biaya Barang Cacat (Spoiled Goods)</vt:lpstr>
      <vt:lpstr>Akuntansi untuk Biaya Barang Cacat (Spoiled Goods)</vt:lpstr>
      <vt:lpstr>Akuntansi untuk Biaya Barang Cacat (Spoiled Goods)</vt:lpstr>
      <vt:lpstr>Akuntansi untuk Biaya Pengerjaan Kembali (Rework)</vt:lpstr>
      <vt:lpstr>Akuntansi untuk Biaya Pengerjaan Kembali (Rework)</vt:lpstr>
      <vt:lpstr>Akuntansi untuk Biaya Pengerjaan Kembali (Rework)</vt:lpstr>
      <vt:lpstr>Akuntansi untuk Biaya Pengerjaan Kembali (Rework)</vt:lpstr>
      <vt:lpstr>Akuntansi untuk Biaya Pengerjaan Kembali (Rework)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Merry Christmas</dc:title>
  <dc:creator>Monic</dc:creator>
  <cp:lastModifiedBy>Mery</cp:lastModifiedBy>
  <cp:revision>88</cp:revision>
  <dcterms:modified xsi:type="dcterms:W3CDTF">2025-11-23T13:10:52Z</dcterms:modified>
</cp:coreProperties>
</file>